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86" r:id="rId6"/>
    <p:sldId id="263" r:id="rId7"/>
    <p:sldId id="289" r:id="rId8"/>
    <p:sldId id="290" r:id="rId9"/>
    <p:sldId id="291" r:id="rId10"/>
    <p:sldId id="262" r:id="rId11"/>
    <p:sldId id="267" r:id="rId12"/>
    <p:sldId id="292" r:id="rId13"/>
    <p:sldId id="270" r:id="rId14"/>
    <p:sldId id="269" r:id="rId15"/>
    <p:sldId id="275" r:id="rId16"/>
    <p:sldId id="284" r:id="rId17"/>
    <p:sldId id="273" r:id="rId18"/>
    <p:sldId id="276" r:id="rId19"/>
    <p:sldId id="278" r:id="rId20"/>
    <p:sldId id="280" r:id="rId21"/>
    <p:sldId id="274" r:id="rId22"/>
    <p:sldId id="271" r:id="rId23"/>
    <p:sldId id="268" r:id="rId24"/>
    <p:sldId id="272" r:id="rId25"/>
    <p:sldId id="281" r:id="rId26"/>
    <p:sldId id="282" r:id="rId27"/>
    <p:sldId id="27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FC278B-3FA2-A5C2-5DF1-15CD29F01EDF}" v="469" dt="2025-01-23T07:44:54.319"/>
    <p1510:client id="{8B58C734-A65C-3E2B-0083-6BE7971FB4A1}" v="4276" dt="2025-01-23T23:18:17.251"/>
    <p1510:client id="{AC747484-00F1-E046-021A-1459C7B3E5DD}" v="160" dt="2025-01-23T02:24:40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21:05:52.1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4524 9551 16383 0 0,'17698'139'0'0'0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21:05:52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5662 8343 16383 0 0,'6'0'0'0'0,"20"6"0"0"0,16 2 0 0 0,26 0 0 0 0,36-2 0 0 0,54-2 0 0 0,59-1 0 0 0,51-2 0 0 0,51-6 0 0 0,19-3 0 0 0,34-6 0 0 0,25 0 0 0 0,3 2 0 0 0,6 3 0 0 0,-14 3 0 0 0,-27 3 0 0 0,-51 1 0 0 0,-50 2 0 0 0,-45 0 0 0 0,-32 1 0 0 0,-29-1 0 0 0,-24 1 0 0 0,-23-1 0 0 0,-18 0 0 0 0,-14 1 0 0 0,-8-1 0 0 0,1 0 0 0 0,7 0 0 0 0,7 0 0 0 0,19 0 0 0 0,14 0 0 0 0,12 0 0 0 0,0 0 0 0 0,-4 0 0 0 0,-11 0 0 0 0,-15 0 0 0 0,-18 0 0 0 0,-17 0 0 0 0,-14 0 0 0 0,-10 0 0 0 0,-6 0 0 0 0,-3 0 0 0 0,-2 0 0 0 0,0 0 0 0 0,1 0 0 0 0,0 0 0 0 0,2 0 0 0 0,0 0 0 0 0,0 0 0 0 0,1 0 0 0 0,-1 0 0 0 0,1 0 0 0 0,0 0 0 0 0,0 0 0 0 0,0 0 0 0 0,-1 0 0 0 0,1 0 0 0 0,0 0 0 0 0,0 0 0 0 0,-1 0 0 0 0,1 0 0 0 0,0 0 0 0 0,-1 0 0 0 0,1 0 0 0 0,6 0 0 0 0,1 0 0 0 0,6 0 0 0 0,1 0 0 0 0,-3 0 0 0 0,-2 0 0 0 0,-4 0 0 0 0,-2 0 0 0 0,-2 0 0 0 0,-1 0 0 0 0,0 0 0 0 0,5 0 0 0 0,7 0 0 0 0,9 0 0 0 0,5 0 0 0 0,-1 0 0 0 0,1 0 0 0 0,-4 0 0 0 0,-6 0 0 0 0,-5 0 0 0 0,-5 0 0 0 0,2 0 0 0 0,6 0 0 0 0,0 0 0 0 0,-2 0 0 0 0,-3 0 0 0 0,-3 0 0 0 0,-9 0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21:05:52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6509 12991 16383 0 0,'6'0'0'0'0,"7"0"0"0"0,15 0 0 0 0,13 6 0 0 0,11 8 0 0 0,4 1 0 0 0,9-1 0 0 0,18-4 0 0 0,12-3 0 0 0,19-3 0 0 0,14-2 0 0 0,15-2 0 0 0,7 0 0 0 0,13 0 0 0 0,20-1 0 0 0,14 0 0 0 0,22 1 0 0 0,19 0 0 0 0,18-1 0 0 0,12 1 0 0 0,7 0 0 0 0,-1 0 0 0 0,-12 0 0 0 0,-15 0 0 0 0,-15 0 0 0 0,-16 0 0 0 0,-22 0 0 0 0,-15 0 0 0 0,-13 0 0 0 0,-18 0 0 0 0,-4 0 0 0 0,-10 0 0 0 0,-9 0 0 0 0,-8 0 0 0 0,-1 0 0 0 0,-2 0 0 0 0,-8 0 0 0 0,-12 0 0 0 0,-8 0 0 0 0,-9 0 0 0 0,-10 0 0 0 0,-5 0 0 0 0,-2 0 0 0 0,1 0 0 0 0,-3 0 0 0 0,-7 0 0 0 0,1 0 0 0 0,-4 0 0 0 0,-3 0 0 0 0,3 0 0 0 0,4 0 0 0 0,5 0 0 0 0,5 0 0 0 0,4 0 0 0 0,8 0 0 0 0,4 0 0 0 0,-1 0 0 0 0,0 0 0 0 0,-8 0 0 0 0,-4 0 0 0 0,-1 0 0 0 0,0 0 0 0 0,-5 0 0 0 0,-6 0 0 0 0,-1 0 0 0 0,3 0 0 0 0,10 0 0 0 0,5 0 0 0 0,9 0 0 0 0,3 0 0 0 0,-2 0 0 0 0,-1 0 0 0 0,-3 0 0 0 0,-9 0 0 0 0,-9 0 0 0 0,-9 0 0 0 0,-7 0 0 0 0,1 0 0 0 0,6 0 0 0 0,-1 0 0 0 0,-1 0 0 0 0,2 0 0 0 0,-1 0 0 0 0,3 0 0 0 0,5 0 0 0 0,4 0 0 0 0,5 0 0 0 0,2 0 0 0 0,2 0 0 0 0,0 0 0 0 0,2 0 0 0 0,-1 0 0 0 0,-6 0 0 0 0,-7 0 0 0 0,-9 0 0 0 0,-5 0 0 0 0,-6 0 0 0 0,-1 0 0 0 0,3 0 0 0 0,8 0 0 0 0,2 0 0 0 0,4 0 0 0 0,-2 0 0 0 0,-2 0 0 0 0,-5 0 0 0 0,-3 0 0 0 0,-3 0 0 0 0,-2 0 0 0 0,-1 0 0 0 0,-1 0 0 0 0,0 0 0 0 0,0 0 0 0 0,0 0 0 0 0,0 0 0 0 0,1 0 0 0 0,-1 0 0 0 0,411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12:32:46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4260 5609 16383 0 0,'10011'70'0'0'0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12:32:46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4260 10160 16383 0 0,'3784'131'0'0'0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12:32:46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4419 11033 16383 0 0,'4645'108'0'0'0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21:05:53.4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30295 15372 16383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10:41:49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7303 6535 16383 0 0,'0'6'0'0'0,"6"3"0"0"0,8-1 0 0 0,8-2 0 0 0,7-2 0 0 0,11-1 0 0 0,10-1 0 0 0,10-2 0 0 0,13 0 0 0 0,6 0 0 0 0,3 0 0 0 0,-1-1 0 0 0,-7 1 0 0 0,-5 0 0 0 0,-1 0 0 0 0,7 0 0 0 0,8 0 0 0 0,16 0 0 0 0,9 0 0 0 0,-1 0 0 0 0,-6 0 0 0 0,-15 0 0 0 0,-15 0 0 0 0,-14 0 0 0 0,-10 0 0 0 0,-7 0 0 0 0,-4 0 0 0 0,-2 0 0 0 0,-1 0 0 0 0,1 0 0 0 0,0 0 0 0 0,1 0 0 0 0,1 0 0 0 0,0 0 0 0 0,6 6 0 0 0,-3 2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10:41:49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6429 10742 16383 0 0,'1979'16'0'0'0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10:41:49.1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6482 13838 16383 0 0,'1503'5'0'0'0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10:41:49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20135 15360 16383 0 0,'4046'-51'0'0'0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21:05:52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4604 7038 16383 0 0,'12991'64'0'0'0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10:41:49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30295 15372 16383 0 0,'0'0'0'0'0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22:45:36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18897 10610 16383 0 0,'2647'24'0'0'0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10:02:37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8017 5944 16383 0 0,'4633'-77'0'0'0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10:02:37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8017 7303 16383 0 0,'4707'68'0'0'0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10:02:37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8043 9579 16383 0 0,'4802'-4'0'0'0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10:02:38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5929 16324 16383 0 0,'6'6'0'0'0,"9"3"0"0"0,7-1 0 0 0,7-2 0 0 0,4-2 0 0 0,9-1 0 0 0,4-1 0 0 0,0-2 0 0 0,4 7 0 0 0,13 7 0 0 0,8 2 0 0 0,4-3 0 0 0,-4-2 0 0 0,-2-4 0 0 0,0-3 0 0 0,-6-2 0 0 0,-1-1 0 0 0,-5-1 0 0 0,-6-1 0 0 0,-5 0 0 0 0,-5 1 0 0 0,-3-1 0 0 0,-1 1 0 0 0,-1 0 0 0 0,-1 0 0 0 0,0 0 0 0 0,1 0 0 0 0,0 0 0 0 0,0 0 0 0 0,6 0 0 0 0,3-6 0 0 0,-1-3 0 0 0,-1-5 0 0 0,-2 0 0 0 0,-1 1 0 0 0,-8-2 0 0 0,-10-6 0 0 0,-8-4 0 0 0,-6-5 0 0 0,-5-4 0 0 0,-3-2 0 0 0,-1 0 0 0 0,-1-2 0 0 0,0 1 0 0 0,1-1 0 0 0,0 1 0 0 0,0 0 0 0 0,1-6 0 0 0,0-2 0 0 0,-6-6 0 0 0,-9 7 0 0 0,-7 9 0 0 0,-13 6 0 0 0,-6 7 0 0 0,-3 7 0 0 0,-6 1 0 0 0,-1 2 0 0 0,-4-3 0 0 0,1-6 0 0 0,4 2 0 0 0,4 4 0 0 0,3 4 0 0 0,3 4 0 0 0,3 3 0 0 0,0 3 0 0 0,1 1 0 0 0,1 0 0 0 0,-1 1 0 0 0,-6-6 0 0 0,-3-3 0 0 0,1 1 0 0 0,2 1 0 0 0,1 1 0 0 0,1 3 0 0 0,2 0 0 0 0,1 1 0 0 0,1 1 0 0 0,-1 1 0 0 0,1-1 0 0 0,-6 0 0 0 0,-3 1 0 0 0,1-1 0 0 0,2 6 0 0 0,1 2 0 0 0,1 0 0 0 0,2-1 0 0 0,1-3 0 0 0,-5 5 0 0 0,-3 1 0 0 0,1 5 0 0 0,8 5 0 0 0,3 7 0 0 0,8 4 0 0 0,8 3 0 0 0,1 3 0 0 0,-4 0 0 0 0,-10 1 0 0 0,0-1 0 0 0,5 1 0 0 0,0-1 0 0 0,5 0 0 0 0,5 0 0 0 0,6-1 0 0 0,4 1 0 0 0,3 5 0 0 0,2 3 0 0 0,1-1 0 0 0,0-1 0 0 0,0-8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10:02:38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3371 10221 16383 0 0,'-6'0'0'0'0,"3"0"0"0"0,10 0 0 0 0,9 6 0 0 0,2-4 0 0 0,-2-9 0 0 0,-4-9 0 0 0,-4-14 0 0 0,-3-9 0 0 0,-2-3 0 0 0,-3-1 0 0 0,0 0 0 0 0,-7-4 0 0 0,-2-1 0 0 0,0 2 0 0 0,3 2 0 0 0,1 3 0 0 0,2 1 0 0 0,-5-4 0 0 0,-1-1 0 0 0,1 1 0 0 0,2 2 0 0 0,2 1 0 0 0,2 3 0 0 0,-6 6 0 0 0,0 3 0 0 0,0 1 0 0 0,2-2 0 0 0,2-1 0 0 0,1-3 0 0 0,2-1 0 0 0,1 0 0 0 0,0-2 0 0 0,0 1 0 0 0,0-1 0 0 0,7 6 0 0 0,8 9 0 0 0,7 7 0 0 0,13 1 0 0 0,7-4 0 0 0,1 2 0 0 0,1 3 0 0 0,5 3 0 0 0,0 5 0 0 0,-2-5 0 0 0,-2 1 0 0 0,-4 1 0 0 0,-1 2 0 0 0,-2 3 0 0 0,-2 1 0 0 0,0 1 0 0 0,0 1 0 0 0,0 0 0 0 0,0 0 0 0 0,1 1 0 0 0,-1-1 0 0 0,0 0 0 0 0,1 0 0 0 0,-1 0 0 0 0,1 1 0 0 0,-1-1 0 0 0,7 0 0 0 0,2-1 0 0 0,-1 1 0 0 0,-1 0 0 0 0,-2 0 0 0 0,-2 0 0 0 0,5 0 0 0 0,8 0 0 0 0,7 0 0 0 0,-1 0 0 0 0,3 0 0 0 0,4 0 0 0 0,2 0 0 0 0,3 0 0 0 0,2 0 0 0 0,0 0 0 0 0,2 0 0 0 0,-1 0 0 0 0,1 0 0 0 0,-7 0 0 0 0,-2 0 0 0 0,1 0 0 0 0,1 0 0 0 0,1 0 0 0 0,8 0 0 0 0,4 0 0 0 0,13 0 0 0 0,-4 0 0 0 0,-3 0 0 0 0,-5 0 0 0 0,8 0 0 0 0,-3 0 0 0 0,7 0 0 0 0,7 0 0 0 0,5 0 0 0 0,3 0 0 0 0,2 0 0 0 0,-5 0 0 0 0,-8 0 0 0 0,-9 0 0 0 0,-6 0 0 0 0,-5 0 0 0 0,-3 0 0 0 0,-2 0 0 0 0,6 0 0 0 0,8 0 0 0 0,20 0 0 0 0,18 0 0 0 0,17 0 0 0 0,11 0 0 0 0,10 0 0 0 0,3 0 0 0 0,3 0 0 0 0,-7 0 0 0 0,-13 0 0 0 0,-13 0 0 0 0,-4 0 0 0 0,-6 0 0 0 0,-13 0 0 0 0,-5 0 0 0 0,-9 0 0 0 0,-3 0 0 0 0,1 0 0 0 0,3 0 0 0 0,10 0 0 0 0,4 0 0 0 0,2 0 0 0 0,-6 0 0 0 0,-9 0 0 0 0,-10 0 0 0 0,-7 0 0 0 0,-5 0 0 0 0,-4 0 0 0 0,4 0 0 0 0,1 0 0 0 0,0 0 0 0 0,5 0 0 0 0,1 0 0 0 0,-2 0 0 0 0,-3 0 0 0 0,-2 0 0 0 0,-8 0 0 0 0,-10 0 0 0 0,-3 0 0 0 0,1 0 0 0 0,-2 0 0 0 0,-6 0 0 0 0,3 0 0 0 0,-3 0 0 0 0,-3 0 0 0 0,-4 0 0 0 0,-2 0 0 0 0,3 0 0 0 0,8 0 0 0 0,19 0 0 0 0,28 0 0 0 0,36 0 0 0 0,31 0 0 0 0,18 0 0 0 0,16 0 0 0 0,-8 0 0 0 0,-24 0 0 0 0,-28 0 0 0 0,-26 0 0 0 0,-19 0 0 0 0,-21 0 0 0 0,-15 0 0 0 0,-13 0 0 0 0,-7 0 0 0 0,2 0 0 0 0,0 0 0 0 0,-1 0 0 0 0,0 0 0 0 0,-2 0 0 0 0,0 0 0 0 0,-1 0 0 0 0,6 0 0 0 0,1 0 0 0 0,1 0 0 0 0,-3 0 0 0 0,5 0 0 0 0,7 0 0 0 0,6 0 0 0 0,6 0 0 0 0,3 0 0 0 0,4 0 0 0 0,0 0 0 0 0,-5 0 0 0 0,-8 0 0 0 0,-2 7 0 0 0,-4 1 0 0 0,-6 6 0 0 0,-4 7 0 0 0,-4 6 0 0 0,-3 10 0 0 0,-6 6 0 0 0,-4 8 0 0 0,1 7 0 0 0,-5 1 0 0 0,-7 2 0 0 0,2-3 0 0 0,-4-5 0 0 0,-4-6 0 0 0,-3-4 0 0 0,-3-3 0 0 0,-3-3 0 0 0,0-1 0 0 0,-2 0 0 0 0,1-1 0 0 0,-1 1 0 0 0,0 0 0 0 0,1 6 0 0 0,-1 2 0 0 0,-11 1 0 0 0,-11-3 0 0 0,-7-1 0 0 0,-5-7 0 0 0,-9-11 0 0 0,-3-8 0 0 0,0-7 0 0 0,2-5 0 0 0,-4 3 0 0 0,1 1 0 0 0,1-1 0 0 0,4-1 0 0 0,-5 4 0 0 0,1 1 0 0 0,2-1 0 0 0,2-3 0 0 0,2-1 0 0 0,2 3 0 0 0,2 8 0 0 0,0 0 0 0 0,-5 5 0 0 0,-3-3 0 0 0,2-3 0 0 0,0-5 0 0 0,-4-3 0 0 0,-6 2 0 0 0,-1 1 0 0 0,2-3 0 0 0,5-1 0 0 0,3-2 0 0 0,4-2 0 0 0,2-2 0 0 0,-5 1 0 0 0,-2-2 0 0 0,-4 7 0 0 0,-2 2 0 0 0,-3 0 0 0 0,-6-2 0 0 0,-4-2 0 0 0,-5-1 0 0 0,4-2 0 0 0,1 6 0 0 0,4 1 0 0 0,1 0 0 0 0,-3-2 0 0 0,-2-2 0 0 0,-10-1 0 0 0,-11-2 0 0 0,-2-1 0 0 0,-13 0 0 0 0,6 0 0 0 0,5 0 0 0 0,-6 5 0 0 0,1 3 0 0 0,9 0 0 0 0,1 5 0 0 0,9-1 0 0 0,4-1 0 0 0,2-3 0 0 0,-12-3 0 0 0,-11-2 0 0 0,-8-2 0 0 0,-12-1 0 0 0,-25 0 0 0 0,-19-1 0 0 0,-9 1 0 0 0,0-1 0 0 0,9 1 0 0 0,12 0 0 0 0,12 6 0 0 0,22 2 0 0 0,18 0 0 0 0,18-2 0 0 0,9 5 0 0 0,4 0 0 0 0,5-2 0 0 0,6-2 0 0 0,6-2 0 0 0,-2-2 0 0 0,0-2 0 0 0,2-1 0 0 0,-4 0 0 0 0,0-1 0 0 0,2 1 0 0 0,-4-1 0 0 0,-5 7 0 0 0,0 8 0 0 0,3 2 0 0 0,4-1 0 0 0,5-5 0 0 0,-4 4 0 0 0,1-1 0 0 0,-5-3 0 0 0,-12-4 0 0 0,-7-1 0 0 0,-5-3 0 0 0,-8-1 0 0 0,-9-1 0 0 0,-1-1 0 0 0,4 1 0 0 0,3-1 0 0 0,5 1 0 0 0,3-1 0 0 0,9 1 0 0 0,10 0 0 0 0,2 0 0 0 0,-1 0 0 0 0,3 0 0 0 0,5 0 0 0 0,4 0 0 0 0,4 0 0 0 0,3 0 0 0 0,2 0 0 0 0,1 0 0 0 0,0 0 0 0 0,-5 0 0 0 0,-3 0 0 0 0,0 0 0 0 0,-11 0 0 0 0,-8 0 0 0 0,-7 0 0 0 0,-3 0 0 0 0,-2 0 0 0 0,0 0 0 0 0,0 0 0 0 0,-6 0 0 0 0,-2 0 0 0 0,2 0 0 0 0,1 0 0 0 0,8 0 0 0 0,5 0 0 0 0,7 0 0 0 0,7 0 0 0 0,7 0 0 0 0,5 0 0 0 0,3 0 0 0 0,2 0 0 0 0,0 0 0 0 0,1 0 0 0 0,-6 0 0 0 0,-9 0 0 0 0,-2 0 0 0 0,2 0 0 0 0,3 0 0 0 0,3 0 0 0 0,3 0 0 0 0,-3 0 0 0 0,-2 0 0 0 0,2 0 0 0 0,-5 0 0 0 0,-5 0 0 0 0,-7 0 0 0 0,-6 0 0 0 0,-2 0 0 0 0,-4 0 0 0 0,0 0 0 0 0,-2 0 0 0 0,1 0 0 0 0,6 0 0 0 0,3 0 0 0 0,5 0 0 0 0,8 0 0 0 0,6 0 0 0 0,4 0 0 0 0,4 0 0 0 0,1 0 0 0 0,2 0 0 0 0,0 0 0 0 0,0 0 0 0 0,-1 0 0 0 0,0 0 0 0 0,0 0 0 0 0,0 0 0 0 0,0 0 0 0 0,-1 0 0 0 0,1 0 0 0 0,-1 0 0 0 0,0 0 0 0 0,-5 0 0 0 0,-9 0 0 0 0,-2 0 0 0 0,2 0 0 0 0,-2 0 0 0 0,1 0 0 0 0,3 0 0 0 0,4 0 0 0 0,4 0 0 0 0,1 0 0 0 0,3 0 0 0 0,1 0 0 0 0,0 0 0 0 0,0 0 0 0 0,0 0 0 0 0,0 0 0 0 0,0 0 0 0 0,0 0 0 0 0,0 0 0 0 0,-1 0 0 0 0,1 0 0 0 0,-1 0 0 0 0,1 0 0 0 0,-7 0 0 0 0,-2 0 0 0 0,1 0 0 0 0,1 0 0 0 0,2-6 0 0 0,8-8 0 0 0,3-15 0 0 0,1-14 0 0 0,5-6 0 0 0,7-2 0 0 0,-1-3 0 0 0,4 6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10:02:38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25612 12832 16383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10:02:38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8096 10751 16383 0 0,'3661'-34'0'0'0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10:02:38.6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26009 19050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21:05:52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5292 10795 16383 0 0,'12453'126'0'0'0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21:05:52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4604 12361 16383 0 0,'5541'-21'0'0'0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21:05:52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5265 13309 16383 0 0,'8759'-2'0'0'0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21:05:52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5239 13413 16383 0 0,'12'0'0'0'0,"9"0"0"0"0,20 0 0 0 0,8 0 0 0 0,1 0 0 0 0,-1 0 0 0 0,15-6 0 0 0,7-2 0 0 0,10 0 0 0 0,9 2 0 0 0,7 2 0 0 0,4 1 0 0 0,9-4 0 0 0,-8-1 0 0 0,-16 0 0 0 0,-11 2 0 0 0,-12 3 0 0 0,1 0 0 0 0,2 2 0 0 0,12 1 0 0 0,23 0 0 0 0,18 0 0 0 0,13 0 0 0 0,0 1 0 0 0,-3-1 0 0 0,-13 0 0 0 0,-13 0 0 0 0,-19 0 0 0 0,-18 0 0 0 0,-14 0 0 0 0,-4 0 0 0 0,13 0 0 0 0,20 0 0 0 0,32 0 0 0 0,44 0 0 0 0,53 0 0 0 0,40 0 0 0 0,35 0 0 0 0,11 0 0 0 0,-10 0 0 0 0,-18 0 0 0 0,-19 0 0 0 0,-22 0 0 0 0,-15 0 0 0 0,-7 0 0 0 0,19 0 0 0 0,32 0 0 0 0,31 0 0 0 0,25 0 0 0 0,7 0 0 0 0,-9 0 0 0 0,-22 0 0 0 0,-37 0 0 0 0,-42 0 0 0 0,-46 0 0 0 0,-39 0 0 0 0,-28 0 0 0 0,-19 0 0 0 0,-11 0 0 0 0,-10 0 0 0 0,-9 0 0 0 0,-7 0 0 0 0,-4 0 0 0 0,-2 0 0 0 0,4-6 0 0 0,-3-7 0 0 0,-9-3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21:05:52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5318 15663 16383 0 0,'10786'35'0'0'0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21:05:52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4577 12383 16383 0 0,'5346'0'0'0'0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3T21:05:52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5239 14764 16383 0 0,'12435'100'0'0'0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customXml" Target="../ink/ink20.xml"/><Relationship Id="rId3" Type="http://schemas.openxmlformats.org/officeDocument/2006/relationships/image" Target="../media/image34.png"/><Relationship Id="rId7" Type="http://schemas.openxmlformats.org/officeDocument/2006/relationships/customXml" Target="../ink/ink17.xml"/><Relationship Id="rId12" Type="http://schemas.openxmlformats.org/officeDocument/2006/relationships/image" Target="../media/image40.png"/><Relationship Id="rId2" Type="http://schemas.openxmlformats.org/officeDocument/2006/relationships/image" Target="../media/image3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5" Type="http://schemas.openxmlformats.org/officeDocument/2006/relationships/customXml" Target="../ink/ink21.xml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customXml" Target="../ink/ink18.xml"/><Relationship Id="rId1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customXml" Target="../ink/ink22.xml"/><Relationship Id="rId7" Type="http://schemas.openxmlformats.org/officeDocument/2006/relationships/customXml" Target="../ink/ink24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customXml" Target="../ink/ink23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50.png"/><Relationship Id="rId7" Type="http://schemas.openxmlformats.org/officeDocument/2006/relationships/image" Target="../media/image240.png"/><Relationship Id="rId12" Type="http://schemas.openxmlformats.org/officeDocument/2006/relationships/customXml" Target="../ink/ink29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6.xml"/><Relationship Id="rId11" Type="http://schemas.openxmlformats.org/officeDocument/2006/relationships/image" Target="../media/image260.png"/><Relationship Id="rId5" Type="http://schemas.openxmlformats.org/officeDocument/2006/relationships/image" Target="../media/image230.png"/><Relationship Id="rId10" Type="http://schemas.openxmlformats.org/officeDocument/2006/relationships/customXml" Target="../ink/ink28.xml"/><Relationship Id="rId4" Type="http://schemas.openxmlformats.org/officeDocument/2006/relationships/customXml" Target="../ink/ink25.xml"/><Relationship Id="rId9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18" Type="http://schemas.openxmlformats.org/officeDocument/2006/relationships/customXml" Target="../ink/ink9.xml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customXml" Target="../ink/ink6.xml"/><Relationship Id="rId17" Type="http://schemas.openxmlformats.org/officeDocument/2006/relationships/image" Target="../media/image18.png"/><Relationship Id="rId2" Type="http://schemas.openxmlformats.org/officeDocument/2006/relationships/image" Target="../media/image10.png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customXml" Target="../ink/ink3.xml"/><Relationship Id="rId15" Type="http://schemas.openxmlformats.org/officeDocument/2006/relationships/image" Target="../media/image17.png"/><Relationship Id="rId10" Type="http://schemas.openxmlformats.org/officeDocument/2006/relationships/image" Target="../media/image14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customXml" Target="../ink/ink5.xml"/><Relationship Id="rId1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.xml"/><Relationship Id="rId5" Type="http://schemas.openxmlformats.org/officeDocument/2006/relationships/image" Target="../media/image22.png"/><Relationship Id="rId4" Type="http://schemas.openxmlformats.org/officeDocument/2006/relationships/customXml" Target="../ink/ink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.xml"/><Relationship Id="rId5" Type="http://schemas.openxmlformats.org/officeDocument/2006/relationships/image" Target="../media/image26.png"/><Relationship Id="rId4" Type="http://schemas.openxmlformats.org/officeDocument/2006/relationships/customXml" Target="../ink/ink12.xml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-1334711" y="1566635"/>
            <a:ext cx="6086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>
                <a:latin typeface="Malgun Gothic"/>
                <a:ea typeface="Malgun Gothic"/>
              </a:rPr>
              <a:t>카드 게임 순서도</a:t>
            </a:r>
          </a:p>
          <a:p>
            <a:pPr algn="ctr"/>
            <a:endParaRPr lang="ko-KR" altLang="en-US">
              <a:ea typeface="맑은 고딕"/>
            </a:endParaRPr>
          </a:p>
        </p:txBody>
      </p:sp>
      <p:pic>
        <p:nvPicPr>
          <p:cNvPr id="3" name="그림 2" descr="텍스트, 도표, 스크린샷, 평면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1CB3173-6874-1AD4-713B-DC7FA032E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393" y="351971"/>
            <a:ext cx="4935052" cy="642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latin typeface="Malgun Gothic"/>
                <a:ea typeface="Malgun Gothic"/>
              </a:rPr>
              <a:t>2.</a:t>
            </a:r>
            <a:r>
              <a:rPr lang="en-US">
                <a:latin typeface="Malgun Gothic"/>
                <a:ea typeface="Malgun Gothic"/>
              </a:rPr>
              <a:t>카드게임 </a:t>
            </a:r>
            <a:r>
              <a:rPr lang="en-US" err="1">
                <a:latin typeface="Malgun Gothic"/>
                <a:ea typeface="Malgun Gothic"/>
              </a:rPr>
              <a:t>로직</a:t>
            </a:r>
            <a:r>
              <a:rPr lang="en-US" altLang="ko-KR">
                <a:latin typeface="Malgun Gothic"/>
                <a:ea typeface="Malgun Gothic"/>
              </a:rPr>
              <a:t> - </a:t>
            </a:r>
            <a:r>
              <a:rPr lang="en-US" altLang="ko-KR" err="1">
                <a:latin typeface="Malgun Gothic"/>
                <a:ea typeface="Malgun Gothic"/>
              </a:rPr>
              <a:t>트러블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슈팅</a:t>
            </a:r>
            <a:endParaRPr lang="en-US" altLang="ko-KR">
              <a:latin typeface="Malgun Gothic"/>
              <a:ea typeface="Malgun Gothic"/>
            </a:endParaRPr>
          </a:p>
          <a:p>
            <a:pPr algn="ctr"/>
            <a:endParaRPr lang="en-US" altLang="ko-KR">
              <a:latin typeface="Malgun Gothic"/>
              <a:ea typeface="Malgun Gothic"/>
            </a:endParaRPr>
          </a:p>
          <a:p>
            <a:pPr algn="ctr"/>
            <a:endParaRPr lang="en-US" altLang="ko-KR">
              <a:latin typeface="Malgun Gothic"/>
              <a:ea typeface="Malgun Gothic"/>
            </a:endParaRPr>
          </a:p>
          <a:p>
            <a:pPr algn="ctr"/>
            <a:endParaRPr lang="en-US" altLang="ko-KR">
              <a:latin typeface="Malgun Gothic"/>
              <a:ea typeface="Malgun Gothic"/>
            </a:endParaRPr>
          </a:p>
          <a:p>
            <a:pPr algn="ctr"/>
            <a:endParaRPr lang="en-US" altLang="ko-KR">
              <a:latin typeface="Malgun Gothic"/>
              <a:ea typeface="Malgun Gothic"/>
            </a:endParaRPr>
          </a:p>
          <a:p>
            <a:pPr marL="342900" indent="-342900" algn="ctr">
              <a:buAutoNum type="arabicPeriod"/>
            </a:pPr>
            <a:endParaRPr lang="en-US" altLang="ko-KR">
              <a:latin typeface="Malgun Gothic"/>
              <a:ea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BE66AB-6B1D-5900-24D7-8C425EC72F4C}"/>
              </a:ext>
            </a:extLst>
          </p:cNvPr>
          <p:cNvSpPr txBox="1"/>
          <p:nvPr/>
        </p:nvSpPr>
        <p:spPr>
          <a:xfrm>
            <a:off x="1867995" y="1025708"/>
            <a:ext cx="9390993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i="1" dirty="0">
              <a:ea typeface="맑은 고딕"/>
            </a:endParaRPr>
          </a:p>
          <a:p>
            <a:r>
              <a:rPr lang="ko-KR" altLang="en-US" i="1" dirty="0">
                <a:solidFill>
                  <a:srgbClr val="1D1C1D"/>
                </a:solidFill>
                <a:latin typeface="NotoSansKR"/>
                <a:ea typeface="맑은 고딕"/>
              </a:rPr>
              <a:t>내용</a:t>
            </a:r>
            <a:r>
              <a:rPr lang="en-US" altLang="ko-KR" i="1" dirty="0">
                <a:solidFill>
                  <a:srgbClr val="1D1C1D"/>
                </a:solidFill>
                <a:latin typeface="NotoSansKR"/>
                <a:ea typeface="맑은 고딕"/>
              </a:rPr>
              <a:t>: </a:t>
            </a:r>
            <a:r>
              <a:rPr lang="en-US" altLang="ko-KR" i="1" dirty="0" err="1">
                <a:solidFill>
                  <a:srgbClr val="1D1C1D"/>
                </a:solidFill>
                <a:latin typeface="NotoSansKR"/>
                <a:ea typeface="맑은 고딕"/>
              </a:rPr>
              <a:t>카드의</a:t>
            </a:r>
            <a:r>
              <a:rPr lang="en-US" altLang="ko-KR" i="1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en-US" altLang="ko-KR" i="1" dirty="0" err="1">
                <a:solidFill>
                  <a:srgbClr val="1D1C1D"/>
                </a:solidFill>
                <a:latin typeface="NotoSansKR"/>
                <a:ea typeface="맑은 고딕"/>
              </a:rPr>
              <a:t>유효성</a:t>
            </a:r>
            <a:r>
              <a:rPr lang="en-US" altLang="ko-KR" i="1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en-US" altLang="ko-KR" i="1" dirty="0" err="1">
                <a:solidFill>
                  <a:srgbClr val="1D1C1D"/>
                </a:solidFill>
                <a:latin typeface="NotoSansKR"/>
                <a:ea typeface="맑은 고딕"/>
              </a:rPr>
              <a:t>문제</a:t>
            </a:r>
            <a:endParaRPr lang="en-US" altLang="ko-KR" i="1">
              <a:solidFill>
                <a:srgbClr val="1D1C1D"/>
              </a:solidFill>
              <a:latin typeface="NotoSansKR"/>
              <a:ea typeface="맑은 고딕"/>
            </a:endParaRPr>
          </a:p>
          <a:p>
            <a:endParaRPr lang="ko-KR" altLang="en-US" dirty="0">
              <a:solidFill>
                <a:srgbClr val="1D1C1D"/>
              </a:solidFill>
              <a:latin typeface="NotoSansKR"/>
              <a:ea typeface="맑은 고딕"/>
            </a:endParaRPr>
          </a:p>
          <a:p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문제</a:t>
            </a:r>
            <a:endParaRPr lang="ko-KR" dirty="0"/>
          </a:p>
          <a:p>
            <a:br>
              <a:rPr lang="en-US" altLang="ko-KR" dirty="0"/>
            </a:b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- </a:t>
            </a:r>
            <a:r>
              <a:rPr lang="en-US" altLang="ko-KR" dirty="0" err="1">
                <a:solidFill>
                  <a:srgbClr val="1D1C1D"/>
                </a:solidFill>
                <a:latin typeface="NotoSansKR"/>
                <a:ea typeface="맑은 고딕"/>
              </a:rPr>
              <a:t>매칭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en-US" altLang="ko-KR" dirty="0" err="1">
                <a:solidFill>
                  <a:srgbClr val="1D1C1D"/>
                </a:solidFill>
                <a:latin typeface="NotoSansKR"/>
                <a:ea typeface="맑은 고딕"/>
              </a:rPr>
              <a:t>성공한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카드가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en-US" altLang="ko-KR" dirty="0" err="1">
                <a:solidFill>
                  <a:srgbClr val="1D1C1D"/>
                </a:solidFill>
                <a:latin typeface="NotoSansKR"/>
                <a:ea typeface="맑은 고딕"/>
              </a:rPr>
              <a:t>선택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en-US" altLang="ko-KR" dirty="0" err="1">
                <a:solidFill>
                  <a:srgbClr val="1D1C1D"/>
                </a:solidFill>
                <a:latin typeface="NotoSansKR"/>
                <a:ea typeface="맑은 고딕"/>
              </a:rPr>
              <a:t>가능한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en-US" altLang="ko-KR" dirty="0" err="1">
                <a:solidFill>
                  <a:srgbClr val="1D1C1D"/>
                </a:solidFill>
                <a:latin typeface="NotoSansKR"/>
                <a:ea typeface="맑은 고딕"/>
              </a:rPr>
              <a:t>상태로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en-US" altLang="ko-KR" dirty="0" err="1">
                <a:solidFill>
                  <a:srgbClr val="1D1C1D"/>
                </a:solidFill>
                <a:latin typeface="NotoSansKR"/>
                <a:ea typeface="맑은 고딕"/>
              </a:rPr>
              <a:t>잔존</a:t>
            </a:r>
            <a:br>
              <a:rPr lang="en-US" altLang="ko-KR" dirty="0"/>
            </a:b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- </a:t>
            </a:r>
            <a:r>
              <a:rPr lang="en-US" altLang="ko-KR" dirty="0" err="1">
                <a:solidFill>
                  <a:srgbClr val="1D1C1D"/>
                </a:solidFill>
                <a:latin typeface="NotoSansKR"/>
                <a:ea typeface="맑은 고딕"/>
              </a:rPr>
              <a:t>빠르게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en-US" altLang="ko-KR" dirty="0" err="1">
                <a:solidFill>
                  <a:srgbClr val="1D1C1D"/>
                </a:solidFill>
                <a:latin typeface="NotoSansKR"/>
                <a:ea typeface="맑은 고딕"/>
              </a:rPr>
              <a:t>클릭하면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en-US" altLang="ko-KR" dirty="0" err="1">
                <a:solidFill>
                  <a:srgbClr val="1D1C1D"/>
                </a:solidFill>
                <a:latin typeface="NotoSansKR"/>
                <a:ea typeface="맑은 고딕"/>
              </a:rPr>
              <a:t>중복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en-US" altLang="ko-KR" dirty="0" err="1">
                <a:solidFill>
                  <a:srgbClr val="1D1C1D"/>
                </a:solidFill>
                <a:latin typeface="NotoSansKR"/>
                <a:ea typeface="맑은 고딕"/>
              </a:rPr>
              <a:t>선택되는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en-US" altLang="ko-KR" dirty="0" err="1">
                <a:solidFill>
                  <a:srgbClr val="1D1C1D"/>
                </a:solidFill>
                <a:latin typeface="NotoSansKR"/>
                <a:ea typeface="맑은 고딕"/>
              </a:rPr>
              <a:t>문제</a:t>
            </a:r>
            <a:endParaRPr lang="en-US" altLang="ko-KR" dirty="0">
              <a:solidFill>
                <a:srgbClr val="1D1C1D"/>
              </a:solidFill>
              <a:latin typeface="NotoSansKR"/>
              <a:ea typeface="맑은 고딕"/>
            </a:endParaRPr>
          </a:p>
          <a:p>
            <a:endParaRPr lang="ko-KR" altLang="en-US" dirty="0">
              <a:solidFill>
                <a:srgbClr val="1D1C1D"/>
              </a:solidFill>
              <a:latin typeface="NotoSansKR"/>
              <a:ea typeface="맑은 고딕"/>
            </a:endParaRPr>
          </a:p>
          <a:p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해결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방법</a:t>
            </a:r>
            <a:endParaRPr lang="en-US" altLang="ko-KR">
              <a:solidFill>
                <a:srgbClr val="000000"/>
              </a:solidFill>
              <a:latin typeface="맑은 고딕" panose="020F0502020204030204"/>
              <a:ea typeface="맑은 고딕"/>
            </a:endParaRPr>
          </a:p>
          <a:p>
            <a:br>
              <a:rPr lang="en-US" altLang="ko-KR" dirty="0"/>
            </a:b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- </a:t>
            </a:r>
            <a:r>
              <a:rPr lang="en-US" altLang="ko-KR" dirty="0" err="1">
                <a:solidFill>
                  <a:srgbClr val="1D1C1D"/>
                </a:solidFill>
                <a:latin typeface="NotoSansKR"/>
                <a:ea typeface="맑은 고딕"/>
              </a:rPr>
              <a:t>IsMatched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bool </a:t>
            </a:r>
            <a:r>
              <a:rPr lang="en-US" altLang="ko-KR" dirty="0" err="1">
                <a:solidFill>
                  <a:srgbClr val="1D1C1D"/>
                </a:solidFill>
                <a:latin typeface="NotoSansKR"/>
                <a:ea typeface="맑은 고딕"/>
              </a:rPr>
              <a:t>변수와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Collider2D를 </a:t>
            </a:r>
            <a:r>
              <a:rPr lang="en-US" altLang="ko-KR" dirty="0" err="1">
                <a:solidFill>
                  <a:srgbClr val="1D1C1D"/>
                </a:solidFill>
                <a:latin typeface="NotoSansKR"/>
                <a:ea typeface="맑은 고딕"/>
              </a:rPr>
              <a:t>비활성화를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en-US" altLang="ko-KR" dirty="0" err="1">
                <a:solidFill>
                  <a:srgbClr val="1D1C1D"/>
                </a:solidFill>
                <a:latin typeface="NotoSansKR"/>
                <a:ea typeface="맑은 고딕"/>
              </a:rPr>
              <a:t>추가</a:t>
            </a:r>
            <a:endParaRPr lang="en-US" altLang="ko-KR" dirty="0">
              <a:solidFill>
                <a:srgbClr val="1D1C1D"/>
              </a:solidFill>
              <a:latin typeface="NotoSansKR"/>
              <a:ea typeface="맑은 고딕"/>
            </a:endParaRPr>
          </a:p>
          <a:p>
            <a:r>
              <a:rPr lang="en-US" dirty="0">
                <a:solidFill>
                  <a:srgbClr val="1D1C1D"/>
                </a:solidFill>
                <a:ea typeface="+mn-lt"/>
                <a:cs typeface="+mn-lt"/>
              </a:rPr>
              <a:t>- </a:t>
            </a:r>
            <a:r>
              <a:rPr lang="ko-KR" altLang="en-US" dirty="0">
                <a:solidFill>
                  <a:srgbClr val="1D1C1D"/>
                </a:solidFill>
                <a:ea typeface="+mn-lt"/>
                <a:cs typeface="+mn-lt"/>
              </a:rPr>
              <a:t>매칭</a:t>
            </a:r>
            <a:r>
              <a:rPr lang="en-US" dirty="0">
                <a:solidFill>
                  <a:srgbClr val="1D1C1D"/>
                </a:solidFill>
                <a:ea typeface="+mn-lt"/>
                <a:cs typeface="+mn-lt"/>
              </a:rPr>
              <a:t> </a:t>
            </a:r>
            <a:r>
              <a:rPr lang="ko-KR" altLang="en-US" dirty="0">
                <a:solidFill>
                  <a:srgbClr val="1D1C1D"/>
                </a:solidFill>
                <a:ea typeface="+mn-lt"/>
                <a:cs typeface="+mn-lt"/>
              </a:rPr>
              <a:t>판정</a:t>
            </a:r>
            <a:r>
              <a:rPr lang="en-US" dirty="0">
                <a:solidFill>
                  <a:srgbClr val="1D1C1D"/>
                </a:solidFill>
                <a:ea typeface="+mn-lt"/>
                <a:cs typeface="+mn-lt"/>
              </a:rPr>
              <a:t> </a:t>
            </a:r>
            <a:r>
              <a:rPr lang="ko-KR" altLang="en-US" dirty="0">
                <a:solidFill>
                  <a:srgbClr val="1D1C1D"/>
                </a:solidFill>
                <a:ea typeface="+mn-lt"/>
                <a:cs typeface="+mn-lt"/>
              </a:rPr>
              <a:t>전후</a:t>
            </a:r>
            <a:r>
              <a:rPr lang="en-US" dirty="0">
                <a:solidFill>
                  <a:srgbClr val="1D1C1D"/>
                </a:solidFill>
                <a:ea typeface="+mn-lt"/>
                <a:cs typeface="+mn-lt"/>
              </a:rPr>
              <a:t> 0.5</a:t>
            </a:r>
            <a:r>
              <a:rPr lang="ko-KR" altLang="en-US" dirty="0">
                <a:solidFill>
                  <a:srgbClr val="1D1C1D"/>
                </a:solidFill>
                <a:ea typeface="+mn-lt"/>
                <a:cs typeface="+mn-lt"/>
              </a:rPr>
              <a:t>초 간의 </a:t>
            </a:r>
            <a:r>
              <a:rPr lang="ko-KR" altLang="en-US" dirty="0" err="1">
                <a:solidFill>
                  <a:srgbClr val="1D1C1D"/>
                </a:solidFill>
                <a:ea typeface="+mn-lt"/>
                <a:cs typeface="+mn-lt"/>
              </a:rPr>
              <a:t>쿨타임</a:t>
            </a:r>
            <a:r>
              <a:rPr lang="ko-KR" altLang="en-US" dirty="0">
                <a:solidFill>
                  <a:srgbClr val="1D1C1D"/>
                </a:solidFill>
                <a:ea typeface="+mn-lt"/>
                <a:cs typeface="+mn-lt"/>
              </a:rPr>
              <a:t> 적용</a:t>
            </a:r>
            <a:endParaRPr lang="en-US" altLang="ko-KR" dirty="0">
              <a:solidFill>
                <a:srgbClr val="1D1C1D"/>
              </a:solidFill>
              <a:ea typeface="+mn-lt"/>
              <a:cs typeface="+mn-lt"/>
            </a:endParaRPr>
          </a:p>
          <a:p>
            <a:endParaRPr lang="en-US" altLang="ko-KR" dirty="0">
              <a:solidFill>
                <a:srgbClr val="1D1C1D"/>
              </a:solidFill>
              <a:latin typeface="NotoSansKR"/>
              <a:ea typeface="맑은 고딕"/>
            </a:endParaRPr>
          </a:p>
          <a:p>
            <a:endParaRPr lang="ko-KR" altLang="en-US" dirty="0">
              <a:solidFill>
                <a:srgbClr val="1D1C1D"/>
              </a:solidFill>
              <a:latin typeface="NotoSansKR"/>
              <a:ea typeface="맑은 고딕"/>
            </a:endParaRPr>
          </a:p>
          <a:p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적용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결과</a:t>
            </a:r>
            <a:br>
              <a:rPr lang="en-US" altLang="ko-KR" dirty="0"/>
            </a:br>
            <a:endParaRPr lang="ko-KR" altLang="en-US" dirty="0">
              <a:solidFill>
                <a:srgbClr val="1D1C1D"/>
              </a:solidFill>
              <a:latin typeface="NotoSansKR"/>
              <a:ea typeface="맑은 고딕"/>
            </a:endParaRPr>
          </a:p>
          <a:p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- </a:t>
            </a:r>
            <a:r>
              <a:rPr lang="en-US" altLang="ko-KR" dirty="0" err="1">
                <a:solidFill>
                  <a:srgbClr val="1D1C1D"/>
                </a:solidFill>
                <a:latin typeface="NotoSansKR"/>
                <a:ea typeface="맑은 고딕"/>
              </a:rPr>
              <a:t>중복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en-US" altLang="ko-KR" dirty="0" err="1">
                <a:solidFill>
                  <a:srgbClr val="1D1C1D"/>
                </a:solidFill>
                <a:latin typeface="NotoSansKR"/>
                <a:ea typeface="맑은 고딕"/>
              </a:rPr>
              <a:t>선택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en-US" altLang="ko-KR" dirty="0" err="1">
                <a:solidFill>
                  <a:srgbClr val="1D1C1D"/>
                </a:solidFill>
                <a:latin typeface="NotoSansKR"/>
                <a:ea typeface="맑은 고딕"/>
              </a:rPr>
              <a:t>문제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en-US" altLang="ko-KR" dirty="0" err="1">
                <a:solidFill>
                  <a:srgbClr val="1D1C1D"/>
                </a:solidFill>
                <a:latin typeface="NotoSansKR"/>
                <a:ea typeface="맑은 고딕"/>
              </a:rPr>
              <a:t>해결</a:t>
            </a:r>
            <a:endParaRPr lang="en-US" altLang="ko-KR" dirty="0">
              <a:solidFill>
                <a:srgbClr val="1D1C1D"/>
              </a:solidFill>
              <a:latin typeface="NotoSansKR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6084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latin typeface="Malgun Gothic"/>
                <a:ea typeface="Malgun Gothic"/>
              </a:rPr>
              <a:t>3.</a:t>
            </a:r>
            <a:r>
              <a:rPr lang="en-US" dirty="0">
                <a:latin typeface="Malgun Gothic"/>
                <a:ea typeface="Malgun Gothic"/>
              </a:rPr>
              <a:t>Audio</a:t>
            </a:r>
            <a:endParaRPr lang="ko-KR" altLang="en-US" dirty="0" err="1"/>
          </a:p>
          <a:p>
            <a:pPr algn="ctr"/>
            <a:endParaRPr lang="en-US" altLang="ko-KR">
              <a:latin typeface="Malgun Gothic"/>
              <a:ea typeface="Malgun Gothic"/>
            </a:endParaRPr>
          </a:p>
          <a:p>
            <a:pPr algn="ctr"/>
            <a:endParaRPr lang="en-US" altLang="ko-KR" dirty="0">
              <a:latin typeface="Malgun Gothic"/>
              <a:ea typeface="Malgun Gothic"/>
            </a:endParaRPr>
          </a:p>
        </p:txBody>
      </p:sp>
      <p:pic>
        <p:nvPicPr>
          <p:cNvPr id="5" name="그림 4" descr="텍스트, 도표, 평면도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FA19D2A-8C7B-4ABC-F769-0ED1B0CC2D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032" r="183" b="181"/>
          <a:stretch/>
        </p:blipFill>
        <p:spPr>
          <a:xfrm>
            <a:off x="3213452" y="2747433"/>
            <a:ext cx="5765106" cy="39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04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latin typeface="Malgun Gothic"/>
                <a:ea typeface="Malgun Gothic"/>
              </a:rPr>
              <a:t>3.</a:t>
            </a:r>
            <a:r>
              <a:rPr lang="en-US" dirty="0">
                <a:latin typeface="Malgun Gothic"/>
                <a:ea typeface="Malgun Gothic"/>
              </a:rPr>
              <a:t>Audio</a:t>
            </a:r>
            <a:endParaRPr lang="ko-KR" altLang="en-US" dirty="0" err="1"/>
          </a:p>
          <a:p>
            <a:pPr algn="ctr"/>
            <a:endParaRPr lang="en-US" altLang="ko-KR">
              <a:latin typeface="Malgun Gothic"/>
              <a:ea typeface="Malgun Gothic"/>
            </a:endParaRPr>
          </a:p>
          <a:p>
            <a:pPr algn="ctr"/>
            <a:endParaRPr lang="en-US" altLang="ko-KR" dirty="0">
              <a:latin typeface="Malgun Gothic"/>
              <a:ea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E5A1A-7E2C-E13E-9E55-CEA1B1100367}"/>
              </a:ext>
            </a:extLst>
          </p:cNvPr>
          <p:cNvSpPr txBox="1"/>
          <p:nvPr/>
        </p:nvSpPr>
        <p:spPr>
          <a:xfrm>
            <a:off x="5623983" y="946150"/>
            <a:ext cx="57700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Malgun Gothic"/>
                <a:ea typeface="맑은 고딕"/>
                <a:cs typeface="Arial"/>
              </a:rPr>
              <a:t>​</a:t>
            </a:r>
            <a:r>
              <a:rPr lang="ko-KR" altLang="en-US" dirty="0" err="1">
                <a:latin typeface="Malgun Gothic"/>
                <a:ea typeface="맑은 고딕"/>
                <a:cs typeface="Arial"/>
              </a:rPr>
              <a:t>확인해봐야할</a:t>
            </a:r>
            <a:r>
              <a:rPr lang="en-US" altLang="ko-KR" dirty="0">
                <a:latin typeface="Malgun Gothic"/>
                <a:ea typeface="맑은 고딕"/>
                <a:cs typeface="Arial"/>
              </a:rPr>
              <a:t> </a:t>
            </a:r>
            <a:r>
              <a:rPr lang="ko-KR" altLang="en-US" dirty="0">
                <a:latin typeface="Malgun Gothic"/>
                <a:ea typeface="맑은 고딕"/>
                <a:cs typeface="Arial"/>
              </a:rPr>
              <a:t>코드</a:t>
            </a:r>
            <a:r>
              <a:rPr lang="en-US" altLang="ko-KR" dirty="0">
                <a:latin typeface="Malgun Gothic"/>
                <a:ea typeface="맑은 고딕"/>
                <a:cs typeface="Arial"/>
              </a:rPr>
              <a:t>​</a:t>
            </a:r>
            <a:endParaRPr lang="en-US" altLang="ko-KR">
              <a:latin typeface="맑은 고딕"/>
              <a:ea typeface="맑은 고딕"/>
              <a:cs typeface="Arial"/>
            </a:endParaRPr>
          </a:p>
          <a:p>
            <a:pPr marL="342900" indent="-342900">
              <a:buFont typeface=""/>
              <a:buAutoNum type="arabicPeriod"/>
            </a:pPr>
            <a:r>
              <a:rPr lang="en-US" altLang="ko-KR" dirty="0">
                <a:latin typeface="Malgun Gothic"/>
                <a:ea typeface="맑은 고딕"/>
                <a:cs typeface="Arial"/>
              </a:rPr>
              <a:t>​</a:t>
            </a:r>
            <a:endParaRPr lang="en-US" altLang="ko-KR" dirty="0">
              <a:latin typeface="맑은 고딕"/>
              <a:ea typeface="맑은 고딕"/>
              <a:cs typeface="Arial"/>
            </a:endParaRPr>
          </a:p>
        </p:txBody>
      </p:sp>
      <p:pic>
        <p:nvPicPr>
          <p:cNvPr id="5" name="그림 4" descr="텍스트, 도표, 평면도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FA19D2A-8C7B-4ABC-F769-0ED1B0CC2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52" y="810683"/>
            <a:ext cx="5775681" cy="58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5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CAD8BD-AAA4-1659-F338-0E8B2FCFE20E}"/>
              </a:ext>
            </a:extLst>
          </p:cNvPr>
          <p:cNvSpPr txBox="1"/>
          <p:nvPr/>
        </p:nvSpPr>
        <p:spPr>
          <a:xfrm>
            <a:off x="-1513" y="349552"/>
            <a:ext cx="12193209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Malgun Gothic"/>
                <a:ea typeface="Malgun Gothic"/>
              </a:rPr>
              <a:t>4.Visual Effects</a:t>
            </a:r>
          </a:p>
          <a:p>
            <a:pPr algn="ctr"/>
            <a:endParaRPr lang="en-US" altLang="ko-KR" dirty="0">
              <a:latin typeface="Malgun Gothic"/>
              <a:ea typeface="Malgun Gothic"/>
            </a:endParaRPr>
          </a:p>
          <a:p>
            <a:pPr algn="ctr"/>
            <a:endParaRPr lang="en-US" altLang="ko-KR" dirty="0">
              <a:latin typeface="Malgun Gothic"/>
              <a:ea typeface="Malgun Gothic"/>
            </a:endParaRPr>
          </a:p>
          <a:p>
            <a:pPr algn="ctr"/>
            <a:r>
              <a:rPr lang="en-US" altLang="ko-KR" err="1">
                <a:latin typeface="Malgun Gothic"/>
                <a:ea typeface="Malgun Gothic"/>
              </a:rPr>
              <a:t>확인해봐야할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코드</a:t>
            </a:r>
            <a:endParaRPr lang="en-US" altLang="ko-KR">
              <a:latin typeface="Malgun Gothic"/>
              <a:ea typeface="Malgun Gothic"/>
            </a:endParaRPr>
          </a:p>
          <a:p>
            <a:pPr algn="ctr"/>
            <a:endParaRPr lang="en-US" altLang="ko-KR" dirty="0">
              <a:latin typeface="Malgun Gothic"/>
              <a:ea typeface="Malgun Gothic"/>
            </a:endParaRPr>
          </a:p>
          <a:p>
            <a:pPr algn="ctr"/>
            <a:r>
              <a:rPr lang="en-US" dirty="0">
                <a:latin typeface="Malgun Gothic"/>
                <a:ea typeface="Malgun Gothic"/>
              </a:rPr>
              <a:t>1</a:t>
            </a:r>
            <a:r>
              <a:rPr lang="en-US" dirty="0">
                <a:latin typeface="Malgun Gothic"/>
                <a:ea typeface="Malgun Gothic"/>
                <a:cs typeface="+mn-lt"/>
              </a:rPr>
              <a:t>.</a:t>
            </a:r>
            <a:r>
              <a:rPr lang="en-US" dirty="0">
                <a:latin typeface="Malgun Gothic"/>
                <a:ea typeface="Malgun Gothic"/>
              </a:rPr>
              <a:t>코루틴</a:t>
            </a:r>
          </a:p>
          <a:p>
            <a:pPr algn="ctr"/>
            <a:r>
              <a:rPr lang="en-US" dirty="0" err="1">
                <a:latin typeface="Malgun Gothic"/>
                <a:ea typeface="Malgun Gothic"/>
              </a:rPr>
              <a:t>StartCoroutine</a:t>
            </a:r>
            <a:r>
              <a:rPr lang="en-US" dirty="0">
                <a:latin typeface="Malgun Gothic"/>
                <a:ea typeface="Malgun Gothic"/>
              </a:rPr>
              <a:t>(Routine(duration)); </a:t>
            </a:r>
            <a:br>
              <a:rPr lang="en-US" dirty="0">
                <a:latin typeface="Malgun Gothic"/>
                <a:ea typeface="Malgun Gothic"/>
              </a:rPr>
            </a:br>
            <a:r>
              <a:rPr lang="en-US" dirty="0">
                <a:latin typeface="Malgun Gothic"/>
                <a:ea typeface="Malgun Gothic"/>
              </a:rPr>
              <a:t> </a:t>
            </a:r>
            <a:br>
              <a:rPr lang="en-US" dirty="0">
                <a:latin typeface="Malgun Gothic"/>
                <a:ea typeface="Malgun Gothic"/>
              </a:rPr>
            </a:br>
            <a:r>
              <a:rPr lang="en-US" dirty="0">
                <a:latin typeface="Malgun Gothic"/>
                <a:ea typeface="Malgun Gothic"/>
              </a:rPr>
              <a:t>private </a:t>
            </a:r>
            <a:r>
              <a:rPr lang="en-US" dirty="0" err="1">
                <a:latin typeface="Malgun Gothic"/>
                <a:ea typeface="Malgun Gothic"/>
              </a:rPr>
              <a:t>IEnumerator</a:t>
            </a:r>
            <a:r>
              <a:rPr lang="en-US" dirty="0">
                <a:latin typeface="Malgun Gothic"/>
                <a:ea typeface="Malgun Gothic"/>
              </a:rPr>
              <a:t> Routine(</a:t>
            </a:r>
            <a:r>
              <a:rPr lang="en-US" dirty="0">
                <a:latin typeface="Malgun Gothic"/>
                <a:ea typeface="Malgun Gothic"/>
                <a:cs typeface="+mn-lt"/>
              </a:rPr>
              <a:t>duration</a:t>
            </a:r>
            <a:r>
              <a:rPr lang="en-US" dirty="0">
                <a:latin typeface="Malgun Gothic"/>
                <a:ea typeface="Malgun Gothic"/>
              </a:rPr>
              <a:t>) </a:t>
            </a:r>
            <a:br>
              <a:rPr lang="en-US" dirty="0">
                <a:latin typeface="Malgun Gothic"/>
                <a:ea typeface="Malgun Gothic"/>
              </a:rPr>
            </a:br>
            <a:r>
              <a:rPr lang="en-US" dirty="0">
                <a:latin typeface="Malgun Gothic"/>
                <a:ea typeface="Malgun Gothic"/>
              </a:rPr>
              <a:t>  { yield return </a:t>
            </a:r>
            <a:r>
              <a:rPr lang="en-US" dirty="0">
                <a:latin typeface="Malgun Gothic"/>
                <a:ea typeface="Malgun Gothic"/>
                <a:cs typeface="+mn-lt"/>
              </a:rPr>
              <a:t>duration; </a:t>
            </a:r>
            <a:r>
              <a:rPr lang="en-US" dirty="0">
                <a:latin typeface="Malgun Gothic"/>
                <a:ea typeface="Malgun Gothic"/>
              </a:rPr>
              <a:t>}</a:t>
            </a:r>
          </a:p>
          <a:p>
            <a:pPr algn="ctr"/>
            <a:endParaRPr lang="en-US" dirty="0">
              <a:latin typeface="Malgun Gothic"/>
              <a:ea typeface="Malgun Gothic"/>
            </a:endParaRPr>
          </a:p>
          <a:p>
            <a:pPr algn="ctr"/>
            <a:endParaRPr lang="en-US" dirty="0">
              <a:latin typeface="Malgun Gothic"/>
              <a:ea typeface="Malgun Gothic"/>
            </a:endParaRPr>
          </a:p>
          <a:p>
            <a:pPr algn="ctr"/>
            <a:r>
              <a:rPr lang="en-US" dirty="0">
                <a:latin typeface="Malgun Gothic"/>
                <a:ea typeface="Malgun Gothic"/>
              </a:rPr>
              <a:t>2.</a:t>
            </a:r>
            <a:r>
              <a:rPr lang="ko-KR" altLang="en-US" dirty="0" err="1">
                <a:latin typeface="Malgun Gothic"/>
                <a:ea typeface="Malgun Gothic"/>
              </a:rPr>
              <a:t>오일러각을</a:t>
            </a:r>
            <a:r>
              <a:rPr lang="en-US" dirty="0">
                <a:latin typeface="Malgun Gothic"/>
                <a:ea typeface="Malgun Gothic"/>
              </a:rPr>
              <a:t> </a:t>
            </a:r>
            <a:r>
              <a:rPr lang="ko-KR" altLang="en-US" dirty="0" err="1">
                <a:latin typeface="Malgun Gothic"/>
                <a:ea typeface="Malgun Gothic"/>
              </a:rPr>
              <a:t>쿼터니언각으로</a:t>
            </a:r>
            <a:r>
              <a:rPr lang="en-US" dirty="0">
                <a:latin typeface="Malgun Gothic"/>
                <a:ea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</a:rPr>
              <a:t>변환</a:t>
            </a:r>
            <a:endParaRPr lang="en-US" dirty="0">
              <a:latin typeface="Malgun Gothic"/>
              <a:ea typeface="Malgun Gothic"/>
            </a:endParaRPr>
          </a:p>
          <a:p>
            <a:pPr algn="ctr"/>
            <a:r>
              <a:rPr lang="en-US" dirty="0" err="1">
                <a:latin typeface="Malgun Gothic"/>
                <a:ea typeface="Malgun Gothic"/>
              </a:rPr>
              <a:t>Quaternion.Euler</a:t>
            </a:r>
            <a:r>
              <a:rPr lang="en-US" dirty="0">
                <a:latin typeface="Malgun Gothic"/>
                <a:ea typeface="Malgun Gothic"/>
              </a:rPr>
              <a:t>() </a:t>
            </a:r>
          </a:p>
          <a:p>
            <a:pPr algn="ctr"/>
            <a:endParaRPr lang="en-US" dirty="0">
              <a:latin typeface="Malgun Gothic"/>
              <a:ea typeface="Malgun Gothic"/>
            </a:endParaRPr>
          </a:p>
          <a:p>
            <a:pPr algn="ctr"/>
            <a:r>
              <a:rPr lang="en-US" dirty="0">
                <a:latin typeface="Malgun Gothic"/>
                <a:ea typeface="Malgun Gothic"/>
              </a:rPr>
              <a:t>3.OnMouseEnter()/</a:t>
            </a:r>
            <a:r>
              <a:rPr lang="en-US" dirty="0" err="1">
                <a:latin typeface="Malgun Gothic"/>
                <a:ea typeface="Malgun Gothic"/>
              </a:rPr>
              <a:t>OnMouseExit</a:t>
            </a:r>
            <a:r>
              <a:rPr lang="en-US" dirty="0">
                <a:latin typeface="Malgun Gothic"/>
                <a:ea typeface="Malgun Gothic"/>
              </a:rPr>
              <a:t>()/</a:t>
            </a:r>
            <a:r>
              <a:rPr lang="en-US" dirty="0" err="1">
                <a:latin typeface="Malgun Gothic"/>
                <a:ea typeface="Malgun Gothic"/>
              </a:rPr>
              <a:t>OnMouseDown</a:t>
            </a:r>
            <a:r>
              <a:rPr lang="en-US" dirty="0">
                <a:latin typeface="Malgun Gothic"/>
                <a:ea typeface="Malgun Gothic"/>
              </a:rPr>
              <a:t>()</a:t>
            </a:r>
          </a:p>
          <a:p>
            <a:pPr algn="ctr"/>
            <a:endParaRPr lang="en-US" dirty="0">
              <a:latin typeface="Malgun Gothic"/>
              <a:ea typeface="Malgun Gothic"/>
            </a:endParaRPr>
          </a:p>
          <a:p>
            <a:pPr algn="ctr"/>
            <a:endParaRPr lang="en-US" dirty="0">
              <a:latin typeface="Malgun Gothic"/>
              <a:ea typeface="Malgun Gothic"/>
            </a:endParaRPr>
          </a:p>
          <a:p>
            <a:pPr algn="ctr"/>
            <a:endParaRPr lang="en-US" dirty="0">
              <a:latin typeface="Malgun Gothic"/>
              <a:ea typeface="Malgun Gothic"/>
            </a:endParaRPr>
          </a:p>
          <a:p>
            <a:pPr algn="ctr"/>
            <a:endParaRPr lang="en-US" altLang="ko-KR" dirty="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1847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Malgun Gothic"/>
                <a:ea typeface="Malgun Gothic"/>
              </a:rPr>
              <a:t>4.Visual Effects – Select</a:t>
            </a:r>
            <a:r>
              <a:rPr lang="ko-KR" dirty="0">
                <a:latin typeface="Malgun Gothic"/>
                <a:ea typeface="Malgun Gothic"/>
              </a:rPr>
              <a:t> </a:t>
            </a:r>
            <a:r>
              <a:rPr lang="en-US" dirty="0">
                <a:latin typeface="Malgun Gothic"/>
                <a:ea typeface="Malgun Gothic"/>
              </a:rPr>
              <a:t>Scene</a:t>
            </a:r>
            <a:endParaRPr lang="en-US" dirty="0" err="1">
              <a:latin typeface="맑은 고딕" panose="020F0502020204030204"/>
              <a:ea typeface="맑은 고딕" panose="020F0502020204030204"/>
            </a:endParaRPr>
          </a:p>
          <a:p>
            <a:pPr algn="ctr"/>
            <a:endParaRPr lang="en-US" dirty="0">
              <a:latin typeface="Malgun Gothic"/>
              <a:ea typeface="Malgun Gothic"/>
            </a:endParaRPr>
          </a:p>
        </p:txBody>
      </p:sp>
      <p:pic>
        <p:nvPicPr>
          <p:cNvPr id="11" name="그림 10" descr="텍스트, 스크린샷, 멀티미디어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8FE57BB-1466-68C0-8992-C41CD7D1C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478" y="3585271"/>
            <a:ext cx="6096000" cy="15711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1F3F41-82BF-318B-BE02-0A9DAE6CB6AC}"/>
              </a:ext>
            </a:extLst>
          </p:cNvPr>
          <p:cNvSpPr txBox="1"/>
          <p:nvPr/>
        </p:nvSpPr>
        <p:spPr>
          <a:xfrm>
            <a:off x="6471964" y="1373156"/>
            <a:ext cx="53362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1)간판, 장식물 애니메이션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2)</a:t>
            </a:r>
            <a:r>
              <a:rPr lang="ko-KR" altLang="en-US" dirty="0" err="1">
                <a:ea typeface="맑은 고딕"/>
              </a:rPr>
              <a:t>Play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Button</a:t>
            </a:r>
            <a:r>
              <a:rPr lang="ko-KR" altLang="en-US" dirty="0">
                <a:ea typeface="맑은 고딕"/>
              </a:rPr>
              <a:t> 반응 애니메이션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925558-F7B2-8798-3ED8-3B77FE908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0" y="1041420"/>
            <a:ext cx="244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94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Malgun Gothic"/>
                <a:ea typeface="Malgun Gothic"/>
              </a:rPr>
              <a:t>4.Visual Effects – </a:t>
            </a:r>
            <a:r>
              <a:rPr lang="en-US" altLang="ko-KR" dirty="0">
                <a:latin typeface="Malgun Gothic"/>
                <a:ea typeface="Malgun Gothic"/>
              </a:rPr>
              <a:t>Select</a:t>
            </a:r>
            <a:r>
              <a:rPr lang="ko-KR" dirty="0">
                <a:latin typeface="Malgun Gothic"/>
                <a:ea typeface="Malgun Gothic"/>
              </a:rPr>
              <a:t> </a:t>
            </a:r>
            <a:r>
              <a:rPr lang="en-US" dirty="0">
                <a:latin typeface="Malgun Gothic"/>
                <a:ea typeface="Malgun Gothic"/>
              </a:rPr>
              <a:t>Scene</a:t>
            </a:r>
            <a:endParaRPr lang="en-US" dirty="0" err="1">
              <a:latin typeface="Malgun Gothic"/>
              <a:ea typeface="Malgun Gothic"/>
            </a:endParaRPr>
          </a:p>
          <a:p>
            <a:pPr algn="ctr"/>
            <a:endParaRPr lang="en-US" dirty="0">
              <a:latin typeface="Malgun Gothic"/>
              <a:ea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14224-8E61-593B-B641-34E987F0E102}"/>
              </a:ext>
            </a:extLst>
          </p:cNvPr>
          <p:cNvSpPr txBox="1"/>
          <p:nvPr/>
        </p:nvSpPr>
        <p:spPr>
          <a:xfrm>
            <a:off x="6406274" y="991061"/>
            <a:ext cx="533623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1)반응하는 </a:t>
            </a:r>
            <a:r>
              <a:rPr lang="ko-KR" altLang="en-US" dirty="0">
                <a:latin typeface="Malgun Gothic"/>
                <a:ea typeface="Malgun Gothic"/>
              </a:rPr>
              <a:t>버튼</a:t>
            </a:r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dirty="0">
                <a:ea typeface="맑은 고딕"/>
              </a:rPr>
              <a:t>버튼 컴포넌트 </a:t>
            </a:r>
            <a:r>
              <a:rPr lang="ko-KR" altLang="en-US" dirty="0" err="1">
                <a:ea typeface="맑은 고딕"/>
              </a:rPr>
              <a:t>Animation</a:t>
            </a:r>
            <a:r>
              <a:rPr lang="ko-KR" altLang="en-US" dirty="0">
                <a:ea typeface="맑은 고딕"/>
              </a:rPr>
              <a:t> 전환 선택</a:t>
            </a:r>
          </a:p>
          <a:p>
            <a:pPr marL="285750" indent="-285750">
              <a:buFont typeface="Calibri"/>
              <a:buChar char="-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dirty="0" err="1">
                <a:ea typeface="맑은 고딕"/>
              </a:rPr>
              <a:t>OnShine</a:t>
            </a:r>
            <a:r>
              <a:rPr lang="ko-KR" altLang="en-US" dirty="0">
                <a:ea typeface="맑은 고딕"/>
              </a:rPr>
              <a:t>() 메서드 등록</a:t>
            </a:r>
          </a:p>
          <a:p>
            <a:pPr marL="285750" indent="-285750">
              <a:buFont typeface="Calibri"/>
              <a:buChar char="-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Calibri,Sans-Serif"/>
              <a:buChar char="-"/>
            </a:pPr>
            <a:r>
              <a:rPr lang="ko-KR" dirty="0">
                <a:latin typeface="Malgun Gothic"/>
                <a:ea typeface="Malgun Gothic"/>
              </a:rPr>
              <a:t>별도로 받은 </a:t>
            </a:r>
            <a:r>
              <a:rPr lang="ko-KR" dirty="0" err="1">
                <a:latin typeface="Malgun Gothic"/>
                <a:ea typeface="Malgun Gothic"/>
              </a:rPr>
              <a:t>Shine</a:t>
            </a:r>
            <a:r>
              <a:rPr lang="ko-KR" dirty="0">
                <a:latin typeface="Malgun Gothic"/>
                <a:ea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</a:rPr>
              <a:t>material</a:t>
            </a:r>
            <a:r>
              <a:rPr lang="ko-KR" altLang="en-US" dirty="0" err="1">
                <a:latin typeface="Malgun Gothic"/>
                <a:ea typeface="Malgun Gothic"/>
              </a:rPr>
              <a:t>의</a:t>
            </a:r>
            <a:r>
              <a:rPr lang="ko-KR" altLang="en-US" dirty="0">
                <a:latin typeface="Malgun Gothic"/>
                <a:ea typeface="Malgun Gothic"/>
              </a:rPr>
              <a:t> _</a:t>
            </a:r>
            <a:r>
              <a:rPr lang="ko-KR" altLang="en-US" dirty="0" err="1">
                <a:latin typeface="Malgun Gothic"/>
                <a:ea typeface="Malgun Gothic"/>
              </a:rPr>
              <a:t>ShineLocation</a:t>
            </a:r>
            <a:r>
              <a:rPr lang="ko-KR" altLang="en-US" dirty="0">
                <a:latin typeface="Malgun Gothic"/>
                <a:ea typeface="Malgun Gothic"/>
              </a:rPr>
              <a:t> 옵션 값 조절. (값이 1을 넘으면 </a:t>
            </a:r>
            <a:r>
              <a:rPr lang="ko-KR" altLang="en-US" dirty="0" err="1">
                <a:latin typeface="Malgun Gothic"/>
                <a:ea typeface="Malgun Gothic"/>
              </a:rPr>
              <a:t>while</a:t>
            </a:r>
            <a:r>
              <a:rPr lang="ko-KR" altLang="en-US" dirty="0">
                <a:latin typeface="Malgun Gothic"/>
                <a:ea typeface="Malgun Gothic"/>
              </a:rPr>
              <a:t> 탈출)</a:t>
            </a:r>
          </a:p>
          <a:p>
            <a:pPr marL="285750" indent="-285750">
              <a:buFont typeface="Calibri"/>
              <a:buChar char="-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dirty="0">
                <a:ea typeface="맑은 고딕"/>
              </a:rPr>
              <a:t>버튼 오브젝트에 </a:t>
            </a:r>
            <a:r>
              <a:rPr lang="ko-KR" altLang="en-US" dirty="0" err="1">
                <a:ea typeface="맑은 고딕"/>
              </a:rPr>
              <a:t>Event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Trigger로</a:t>
            </a:r>
            <a:r>
              <a:rPr lang="ko-KR" altLang="en-US" dirty="0">
                <a:ea typeface="맑은 고딕"/>
              </a:rPr>
              <a:t> 마우스 </a:t>
            </a:r>
            <a:r>
              <a:rPr lang="ko-KR" altLang="en-US" dirty="0" err="1">
                <a:ea typeface="맑은 고딕"/>
              </a:rPr>
              <a:t>올렸을때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OnShine</a:t>
            </a:r>
            <a:r>
              <a:rPr lang="ko-KR" altLang="en-US" dirty="0">
                <a:ea typeface="맑은 고딕"/>
              </a:rPr>
              <a:t> 메서드 호출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E2D46DFC-412C-6A10-C2C5-5DABE5FDA9C3}"/>
                  </a:ext>
                </a:extLst>
              </p14:cNvPr>
              <p14:cNvContentPartPr/>
              <p14:nvPr/>
            </p14:nvContentPartPr>
            <p14:xfrm>
              <a:off x="13387551" y="5557344"/>
              <a:ext cx="13137" cy="13137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E2D46DFC-412C-6A10-C2C5-5DABE5FDA9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43838" y="4900494"/>
                <a:ext cx="1313700" cy="13137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그림 18" descr="텍스트, 스크린샷, 만화 영화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CF6D20A-E800-A0CA-8D29-5BB86474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696" y="1542393"/>
            <a:ext cx="244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4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Malgun Gothic"/>
                <a:ea typeface="Malgun Gothic"/>
              </a:rPr>
              <a:t>4.Visual Effects – Select</a:t>
            </a:r>
            <a:r>
              <a:rPr lang="ko-KR" altLang="en-US" dirty="0">
                <a:latin typeface="Malgun Gothic"/>
                <a:ea typeface="Malgun Gothic"/>
              </a:rPr>
              <a:t> </a:t>
            </a:r>
            <a:r>
              <a:rPr lang="en-US" dirty="0">
                <a:latin typeface="Malgun Gothic"/>
                <a:ea typeface="+mn-lt"/>
              </a:rPr>
              <a:t>Scene</a:t>
            </a:r>
            <a:endParaRPr lang="ko-KR" dirty="0"/>
          </a:p>
          <a:p>
            <a:pPr algn="ctr"/>
            <a:endParaRPr lang="en-US" dirty="0">
              <a:latin typeface="Malgun Gothic"/>
              <a:ea typeface="Malgun Gothic"/>
            </a:endParaRPr>
          </a:p>
        </p:txBody>
      </p:sp>
      <p:pic>
        <p:nvPicPr>
          <p:cNvPr id="2" name="그림 1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F1C1958-BE97-84CD-9C7B-46268BA1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82" y="3044178"/>
            <a:ext cx="5724525" cy="3819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714224-8E61-593B-B641-34E987F0E102}"/>
              </a:ext>
            </a:extLst>
          </p:cNvPr>
          <p:cNvSpPr txBox="1"/>
          <p:nvPr/>
        </p:nvSpPr>
        <p:spPr>
          <a:xfrm>
            <a:off x="6406274" y="991061"/>
            <a:ext cx="533623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1)반응하는 </a:t>
            </a:r>
            <a:r>
              <a:rPr lang="ko-KR" altLang="en-US" dirty="0">
                <a:latin typeface="Malgun Gothic"/>
                <a:ea typeface="Malgun Gothic"/>
              </a:rPr>
              <a:t>버튼</a:t>
            </a:r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dirty="0">
                <a:ea typeface="맑은 고딕"/>
              </a:rPr>
              <a:t>버튼 컴포넌트 </a:t>
            </a:r>
            <a:r>
              <a:rPr lang="ko-KR" altLang="en-US" dirty="0" err="1">
                <a:ea typeface="맑은 고딕"/>
              </a:rPr>
              <a:t>Animation</a:t>
            </a:r>
            <a:r>
              <a:rPr lang="ko-KR" altLang="en-US" dirty="0">
                <a:ea typeface="맑은 고딕"/>
              </a:rPr>
              <a:t> 전환 선택</a:t>
            </a:r>
          </a:p>
          <a:p>
            <a:pPr marL="285750" indent="-285750">
              <a:buFont typeface="Calibri"/>
              <a:buChar char="-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dirty="0" err="1">
                <a:ea typeface="맑은 고딕"/>
              </a:rPr>
              <a:t>OnShine</a:t>
            </a:r>
            <a:r>
              <a:rPr lang="ko-KR" altLang="en-US" dirty="0">
                <a:ea typeface="맑은 고딕"/>
              </a:rPr>
              <a:t>() 메서드 등록</a:t>
            </a:r>
          </a:p>
          <a:p>
            <a:pPr marL="285750" indent="-285750">
              <a:buFont typeface="Calibri"/>
              <a:buChar char="-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Calibri,Sans-Serif"/>
              <a:buChar char="-"/>
            </a:pPr>
            <a:r>
              <a:rPr lang="ko-KR" dirty="0">
                <a:latin typeface="Malgun Gothic"/>
                <a:ea typeface="Malgun Gothic"/>
              </a:rPr>
              <a:t>별도로 받은 </a:t>
            </a:r>
            <a:r>
              <a:rPr lang="ko-KR" dirty="0" err="1">
                <a:latin typeface="Malgun Gothic"/>
                <a:ea typeface="Malgun Gothic"/>
              </a:rPr>
              <a:t>Shine</a:t>
            </a:r>
            <a:r>
              <a:rPr lang="ko-KR" dirty="0">
                <a:latin typeface="Malgun Gothic"/>
                <a:ea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</a:rPr>
              <a:t>material</a:t>
            </a:r>
            <a:r>
              <a:rPr lang="ko-KR" altLang="en-US" dirty="0" err="1">
                <a:latin typeface="Malgun Gothic"/>
                <a:ea typeface="Malgun Gothic"/>
              </a:rPr>
              <a:t>의</a:t>
            </a:r>
            <a:r>
              <a:rPr lang="ko-KR" altLang="en-US" dirty="0">
                <a:latin typeface="Malgun Gothic"/>
                <a:ea typeface="Malgun Gothic"/>
              </a:rPr>
              <a:t> _</a:t>
            </a:r>
            <a:r>
              <a:rPr lang="ko-KR" altLang="en-US" dirty="0" err="1">
                <a:latin typeface="Malgun Gothic"/>
                <a:ea typeface="Malgun Gothic"/>
              </a:rPr>
              <a:t>ShineLocation</a:t>
            </a:r>
            <a:r>
              <a:rPr lang="ko-KR" altLang="en-US" dirty="0">
                <a:latin typeface="Malgun Gothic"/>
                <a:ea typeface="Malgun Gothic"/>
              </a:rPr>
              <a:t> 옵션 값 조절. (값이 1을 넘으면 </a:t>
            </a:r>
            <a:r>
              <a:rPr lang="ko-KR" altLang="en-US" dirty="0" err="1">
                <a:latin typeface="Malgun Gothic"/>
                <a:ea typeface="Malgun Gothic"/>
              </a:rPr>
              <a:t>while</a:t>
            </a:r>
            <a:r>
              <a:rPr lang="ko-KR" altLang="en-US" dirty="0">
                <a:latin typeface="Malgun Gothic"/>
                <a:ea typeface="Malgun Gothic"/>
              </a:rPr>
              <a:t> 탈출)</a:t>
            </a:r>
          </a:p>
          <a:p>
            <a:pPr marL="285750" indent="-285750">
              <a:buFont typeface="Calibri"/>
              <a:buChar char="-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dirty="0">
                <a:ea typeface="맑은 고딕"/>
              </a:rPr>
              <a:t>버튼 오브젝트에 </a:t>
            </a:r>
            <a:r>
              <a:rPr lang="ko-KR" altLang="en-US" dirty="0" err="1">
                <a:ea typeface="맑은 고딕"/>
              </a:rPr>
              <a:t>Event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Trigger로</a:t>
            </a:r>
            <a:r>
              <a:rPr lang="ko-KR" altLang="en-US" dirty="0">
                <a:ea typeface="맑은 고딕"/>
              </a:rPr>
              <a:t> 마우스 </a:t>
            </a:r>
            <a:r>
              <a:rPr lang="ko-KR" altLang="en-US" dirty="0" err="1">
                <a:ea typeface="맑은 고딕"/>
              </a:rPr>
              <a:t>올렸을때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OnShine</a:t>
            </a:r>
            <a:r>
              <a:rPr lang="ko-KR" altLang="en-US" dirty="0">
                <a:ea typeface="맑은 고딕"/>
              </a:rPr>
              <a:t> 메서드 호출</a:t>
            </a:r>
          </a:p>
        </p:txBody>
      </p:sp>
      <p:pic>
        <p:nvPicPr>
          <p:cNvPr id="6" name="그림 5" descr="텍스트, 스크린샷, 소프트웨어, 멀티미디어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3B8B574-3629-6335-DE93-FDCC70E07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312" y="4599246"/>
            <a:ext cx="3933825" cy="2019300"/>
          </a:xfrm>
          <a:prstGeom prst="rect">
            <a:avLst/>
          </a:prstGeom>
        </p:spPr>
      </p:pic>
      <p:pic>
        <p:nvPicPr>
          <p:cNvPr id="10" name="그림 9" descr="텍스트, 스크린샷, 디스플레이,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48F91FA-7014-7517-3EC0-06E90878C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89" y="349305"/>
            <a:ext cx="3962400" cy="2638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E8E1DBF-4220-89FF-87DE-9B98F5840A88}"/>
                  </a:ext>
                </a:extLst>
              </p14:cNvPr>
              <p14:cNvContentPartPr/>
              <p14:nvPr/>
            </p14:nvContentPartPr>
            <p14:xfrm>
              <a:off x="1970689" y="1169275"/>
              <a:ext cx="712986" cy="18341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E8E1DBF-4220-89FF-87DE-9B98F5840A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2693" y="1151639"/>
                <a:ext cx="748617" cy="53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F72A2C4-EF7C-5B8A-C32A-01615BE8D693}"/>
                  </a:ext>
                </a:extLst>
              </p14:cNvPr>
              <p14:cNvContentPartPr/>
              <p14:nvPr/>
            </p14:nvContentPartPr>
            <p14:xfrm>
              <a:off x="1537138" y="3258206"/>
              <a:ext cx="712478" cy="13137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F72A2C4-EF7C-5B8A-C32A-01615BE8D6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19146" y="3219568"/>
                <a:ext cx="748102" cy="89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E7D3723D-BC51-70C0-7B92-AEC409DF4396}"/>
                  </a:ext>
                </a:extLst>
              </p14:cNvPr>
              <p14:cNvContentPartPr/>
              <p14:nvPr/>
            </p14:nvContentPartPr>
            <p14:xfrm>
              <a:off x="1563414" y="4795344"/>
              <a:ext cx="540994" cy="13137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E7D3723D-BC51-70C0-7B92-AEC409DF439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45429" y="4685869"/>
                <a:ext cx="576605" cy="229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DC16051-3E18-2E78-9EFF-9060AA522F29}"/>
                  </a:ext>
                </a:extLst>
              </p14:cNvPr>
              <p14:cNvContentPartPr/>
              <p14:nvPr/>
            </p14:nvContentPartPr>
            <p14:xfrm>
              <a:off x="8342586" y="5525864"/>
              <a:ext cx="1456790" cy="18342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DC16051-3E18-2E78-9EFF-9060AA522F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24588" y="5508227"/>
                <a:ext cx="1492427" cy="53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E2D46DFC-412C-6A10-C2C5-5DABE5FDA9C3}"/>
                  </a:ext>
                </a:extLst>
              </p14:cNvPr>
              <p14:cNvContentPartPr/>
              <p14:nvPr/>
            </p14:nvContentPartPr>
            <p14:xfrm>
              <a:off x="13387551" y="5557344"/>
              <a:ext cx="13137" cy="13137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E2D46DFC-412C-6A10-C2C5-5DABE5FDA9C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730701" y="4900494"/>
                <a:ext cx="1313700" cy="1313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C78435E-E940-0C07-1941-6D54C62A419F}"/>
                  </a:ext>
                </a:extLst>
              </p14:cNvPr>
              <p14:cNvContentPartPr/>
              <p14:nvPr/>
            </p14:nvContentPartPr>
            <p14:xfrm>
              <a:off x="7020485" y="5252757"/>
              <a:ext cx="953134" cy="14007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C78435E-E940-0C07-1941-6D54C62A419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02854" y="5225303"/>
                <a:ext cx="988755" cy="694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6675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Malgun Gothic"/>
                <a:ea typeface="Malgun Gothic"/>
              </a:rPr>
              <a:t>4.Visual Effects – Main Scene</a:t>
            </a:r>
            <a:endParaRPr lang="en-US">
              <a:latin typeface="Malgun Gothic"/>
              <a:ea typeface="Malgun Gothic"/>
            </a:endParaRPr>
          </a:p>
          <a:p>
            <a:pPr algn="ctr"/>
            <a:endParaRPr lang="en-US" dirty="0">
              <a:latin typeface="Malgun Gothic"/>
              <a:ea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DC641-8172-A0D3-2A56-EBDD50559BF0}"/>
              </a:ext>
            </a:extLst>
          </p:cNvPr>
          <p:cNvSpPr txBox="1"/>
          <p:nvPr/>
        </p:nvSpPr>
        <p:spPr>
          <a:xfrm>
            <a:off x="5378125" y="1913930"/>
            <a:ext cx="7536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1.마우스 올렸을 때 카드가 움직이고 그림자가 보이는</a:t>
            </a:r>
            <a:endParaRPr lang="ko-KR"/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2.카드 매칭 성공 시 특수 효과.</a:t>
            </a:r>
          </a:p>
        </p:txBody>
      </p:sp>
      <p:pic>
        <p:nvPicPr>
          <p:cNvPr id="3" name="그림 2" descr="텍스트, 스크린샷, 번호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AE7DF633-BF81-7BED-2255-2DD732C05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25" y="1373860"/>
            <a:ext cx="244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86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Malgun Gothic"/>
                <a:ea typeface="Malgun Gothic"/>
              </a:rPr>
              <a:t>4.Visual Effects – Main Scene</a:t>
            </a:r>
          </a:p>
          <a:p>
            <a:pPr algn="ctr"/>
            <a:endParaRPr lang="en-US" dirty="0">
              <a:latin typeface="Malgun Gothic"/>
              <a:ea typeface="Malgun Gothic"/>
            </a:endParaRPr>
          </a:p>
        </p:txBody>
      </p:sp>
      <p:pic>
        <p:nvPicPr>
          <p:cNvPr id="3" name="그림 2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C8B69D1-AD57-1885-AD24-49121240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68" y="1561639"/>
            <a:ext cx="4611329" cy="27146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272CA42-19BE-CCFD-305F-3C16305D650B}"/>
                  </a:ext>
                </a:extLst>
              </p14:cNvPr>
              <p14:cNvContentPartPr/>
              <p14:nvPr/>
            </p14:nvContentPartPr>
            <p14:xfrm>
              <a:off x="2580967" y="2172337"/>
              <a:ext cx="1667863" cy="27629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272CA42-19BE-CCFD-305F-3C16305D65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3331" y="2154626"/>
                <a:ext cx="1703495" cy="62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A4BAF6BB-3A13-1513-9A42-4D6F1857EAA9}"/>
                  </a:ext>
                </a:extLst>
              </p14:cNvPr>
              <p14:cNvContentPartPr/>
              <p14:nvPr/>
            </p14:nvContentPartPr>
            <p14:xfrm>
              <a:off x="2580968" y="2839064"/>
              <a:ext cx="1694704" cy="245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A4BAF6BB-3A13-1513-9A42-4D6F1857EA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63334" y="2821609"/>
                <a:ext cx="1730333" cy="59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4C62C72-7FBC-1DF9-7DBA-6D4DDF58D94E}"/>
                  </a:ext>
                </a:extLst>
              </p14:cNvPr>
              <p14:cNvContentPartPr/>
              <p14:nvPr/>
            </p14:nvContentPartPr>
            <p14:xfrm>
              <a:off x="2593258" y="3894462"/>
              <a:ext cx="1728502" cy="1229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4C62C72-7FBC-1DF9-7DBA-6D4DDF58D9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5260" y="3774020"/>
                <a:ext cx="1764138" cy="25563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7CF3B3A-06DF-5E1E-19B1-E0406FA41A72}"/>
              </a:ext>
            </a:extLst>
          </p:cNvPr>
          <p:cNvSpPr txBox="1"/>
          <p:nvPr/>
        </p:nvSpPr>
        <p:spPr>
          <a:xfrm>
            <a:off x="5378125" y="1913930"/>
            <a:ext cx="75362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latin typeface="Malgun Gothic"/>
                <a:ea typeface="Malgun Gothic"/>
              </a:rPr>
              <a:t>1</a:t>
            </a:r>
            <a:r>
              <a:rPr lang="en-US" altLang="ko-KR" dirty="0">
                <a:latin typeface="Malgun Gothic"/>
                <a:ea typeface="Malgun Gothic"/>
              </a:rPr>
              <a:t>.</a:t>
            </a:r>
            <a:r>
              <a:rPr lang="ko-KR" dirty="0">
                <a:latin typeface="Malgun Gothic"/>
                <a:ea typeface="Malgun Gothic"/>
              </a:rPr>
              <a:t>마우스 올렸을 때 카드가 움직이고 그림자가 보이는</a:t>
            </a:r>
          </a:p>
          <a:p>
            <a:endParaRPr lang="ko-KR" dirty="0">
              <a:latin typeface="Malgun Gothic"/>
              <a:ea typeface="Malgun Gothic"/>
            </a:endParaRPr>
          </a:p>
          <a:p>
            <a:pPr marL="285750" indent="-285750">
              <a:buFont typeface="Calibri,Sans-Serif"/>
              <a:buChar char="-"/>
            </a:pPr>
            <a:r>
              <a:rPr lang="ko-KR" dirty="0">
                <a:latin typeface="Malgun Gothic"/>
                <a:ea typeface="Malgun Gothic"/>
              </a:rPr>
              <a:t>카드 </a:t>
            </a:r>
            <a:r>
              <a:rPr lang="ko-KR" dirty="0" err="1">
                <a:latin typeface="Malgun Gothic"/>
                <a:ea typeface="Malgun Gothic"/>
              </a:rPr>
              <a:t>프리팹에</a:t>
            </a:r>
            <a:r>
              <a:rPr lang="ko-KR" dirty="0">
                <a:latin typeface="Malgun Gothic"/>
                <a:ea typeface="Malgun Gothic"/>
              </a:rPr>
              <a:t> 부착된 스크립트 내에 마우스 반응 로직 작성</a:t>
            </a:r>
          </a:p>
          <a:p>
            <a:pPr marL="285750" indent="-285750">
              <a:buFont typeface="Calibri,Sans-Serif"/>
              <a:buChar char="-"/>
            </a:pPr>
            <a:endParaRPr lang="ko-KR" dirty="0">
              <a:latin typeface="Malgun Gothic"/>
              <a:ea typeface="Malgun Gothic"/>
            </a:endParaRPr>
          </a:p>
          <a:p>
            <a:pPr marL="285750" indent="-285750">
              <a:buFont typeface="Calibri,Sans-Serif"/>
              <a:buChar char="-"/>
            </a:pPr>
            <a:endParaRPr lang="ko-KR" dirty="0">
              <a:latin typeface="Malgun Gothic"/>
              <a:ea typeface="Malgun Gothic"/>
            </a:endParaRPr>
          </a:p>
          <a:p>
            <a:pPr marL="285750" indent="-285750">
              <a:buFont typeface="Calibri,Sans-Serif"/>
              <a:buChar char="-"/>
            </a:pPr>
            <a:r>
              <a:rPr lang="en-US" altLang="ko-KR" dirty="0" err="1">
                <a:latin typeface="Malgun Gothic"/>
                <a:ea typeface="맑은 고딕"/>
              </a:rPr>
              <a:t>OnMouseEnter</a:t>
            </a:r>
            <a:r>
              <a:rPr lang="en-US" altLang="ko-KR" dirty="0">
                <a:latin typeface="Malgun Gothic"/>
                <a:ea typeface="맑은 고딕"/>
              </a:rPr>
              <a:t>()/</a:t>
            </a:r>
            <a:r>
              <a:rPr lang="en-US" altLang="ko-KR" dirty="0" err="1">
                <a:latin typeface="Malgun Gothic"/>
                <a:ea typeface="맑은 고딕"/>
              </a:rPr>
              <a:t>OnMouseExit</a:t>
            </a:r>
            <a:r>
              <a:rPr lang="en-US" altLang="ko-KR" dirty="0">
                <a:latin typeface="Malgun Gothic"/>
                <a:ea typeface="맑은 고딕"/>
              </a:rPr>
              <a:t>()/</a:t>
            </a:r>
            <a:r>
              <a:rPr lang="en-US" altLang="ko-KR" dirty="0" err="1">
                <a:latin typeface="Malgun Gothic"/>
                <a:ea typeface="맑은 고딕"/>
              </a:rPr>
              <a:t>OnMouseDown</a:t>
            </a:r>
            <a:r>
              <a:rPr lang="en-US" altLang="ko-KR" dirty="0">
                <a:latin typeface="Malgun Gothic"/>
                <a:ea typeface="맑은 고딕"/>
              </a:rPr>
              <a:t>()</a:t>
            </a:r>
            <a:endParaRPr lang="ko-KR" dirty="0">
              <a:latin typeface="Malgun Gothic"/>
              <a:ea typeface="Malgun Gothic"/>
            </a:endParaRPr>
          </a:p>
          <a:p>
            <a:r>
              <a:rPr lang="ko-KR" dirty="0">
                <a:latin typeface="Malgun Gothic"/>
                <a:ea typeface="Malgun Gothic"/>
              </a:rPr>
              <a:t>   : 마우스 상태에 따라 그림자 상태 조절</a:t>
            </a:r>
            <a:endParaRPr lang="en-US" altLang="ko-KR" dirty="0">
              <a:latin typeface="Malgun Gothic"/>
              <a:ea typeface="Malgun Gothic"/>
            </a:endParaRPr>
          </a:p>
          <a:p>
            <a:endParaRPr lang="ko-KR" dirty="0">
              <a:latin typeface="Malgun Gothic"/>
              <a:ea typeface="Malgun Gothic"/>
            </a:endParaRPr>
          </a:p>
          <a:p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11761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Malgun Gothic"/>
                <a:ea typeface="Malgun Gothic"/>
              </a:rPr>
              <a:t>4.Visual Effects – Main Scene</a:t>
            </a:r>
          </a:p>
          <a:p>
            <a:pPr algn="ctr"/>
            <a:endParaRPr lang="en-US" altLang="ko-KR" dirty="0">
              <a:latin typeface="Malgun Gothic"/>
              <a:ea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DC641-8172-A0D3-2A56-EBDD50559BF0}"/>
              </a:ext>
            </a:extLst>
          </p:cNvPr>
          <p:cNvSpPr txBox="1"/>
          <p:nvPr/>
        </p:nvSpPr>
        <p:spPr>
          <a:xfrm>
            <a:off x="7628876" y="1994629"/>
            <a:ext cx="37980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ea typeface="맑은 고딕"/>
              </a:rPr>
              <a:t>OnMouseEnter</a:t>
            </a:r>
            <a:r>
              <a:rPr lang="ko-KR" altLang="en-US" b="1" dirty="0">
                <a:ea typeface="맑은 고딕"/>
              </a:rPr>
              <a:t>​: </a:t>
            </a:r>
            <a:endParaRPr lang="ko-KR" dirty="0" err="1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마우스가 카드 위에 올려지면,</a:t>
            </a:r>
            <a:endParaRPr lang="ko-KR" dirty="0">
              <a:ea typeface="맑은 고딕" panose="020B0503020000020004" pitchFamily="34" charset="-127"/>
            </a:endParaRPr>
          </a:p>
        </p:txBody>
      </p:sp>
      <p:pic>
        <p:nvPicPr>
          <p:cNvPr id="4" name="그림 3" descr="텍스트, 스크린샷, 디스플레이,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28BABCA-4AB4-3407-58F3-0629CC58C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01" y="1521782"/>
            <a:ext cx="6936577" cy="381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18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err="1">
                <a:latin typeface="Malgun Gothic"/>
                <a:ea typeface="Malgun Gothic"/>
              </a:rPr>
              <a:t>기능</a:t>
            </a:r>
            <a:endParaRPr lang="en-US" altLang="ko-KR" dirty="0">
              <a:latin typeface="Malgun Gothic"/>
              <a:ea typeface="Malgun Gothic"/>
            </a:endParaRPr>
          </a:p>
          <a:p>
            <a:pPr algn="ctr"/>
            <a:endParaRPr lang="en-US" altLang="ko-KR">
              <a:latin typeface="Malgun Gothic"/>
              <a:ea typeface="Malgun Gothic"/>
            </a:endParaRPr>
          </a:p>
          <a:p>
            <a:pPr algn="ctr"/>
            <a:endParaRPr lang="en-US" altLang="ko-KR">
              <a:latin typeface="Malgun Gothic"/>
              <a:ea typeface="Malgun Gothic"/>
            </a:endParaRPr>
          </a:p>
          <a:p>
            <a:pPr algn="ctr"/>
            <a:endParaRPr lang="en-US" altLang="ko-KR">
              <a:latin typeface="Malgun Gothic"/>
              <a:ea typeface="Malgun Gothic"/>
            </a:endParaRPr>
          </a:p>
          <a:p>
            <a:pPr algn="ctr"/>
            <a:endParaRPr lang="en-US" altLang="ko-KR">
              <a:latin typeface="Malgun Gothic"/>
              <a:ea typeface="Malgun Gothic"/>
            </a:endParaRPr>
          </a:p>
          <a:p>
            <a:pPr algn="ctr"/>
            <a:endParaRPr lang="en-US" altLang="ko-KR">
              <a:latin typeface="Malgun Gothic"/>
              <a:ea typeface="Malgun Gothic"/>
            </a:endParaRPr>
          </a:p>
          <a:p>
            <a:pPr algn="ctr"/>
            <a:endParaRPr lang="en-US" altLang="ko-KR">
              <a:latin typeface="Malgun Gothic"/>
              <a:ea typeface="Malgun Gothic"/>
            </a:endParaRPr>
          </a:p>
          <a:p>
            <a:pPr marL="342900" indent="-342900" algn="ctr">
              <a:buAutoNum type="arabicPeriod"/>
            </a:pPr>
            <a:r>
              <a:rPr lang="en-US" altLang="ko-KR" dirty="0">
                <a:latin typeface="Malgun Gothic"/>
                <a:ea typeface="Malgun Gothic"/>
              </a:rPr>
              <a:t>씬 </a:t>
            </a:r>
            <a:r>
              <a:rPr lang="en-US" altLang="ko-KR" dirty="0" err="1">
                <a:latin typeface="Malgun Gothic"/>
                <a:ea typeface="Malgun Gothic"/>
              </a:rPr>
              <a:t>이동</a:t>
            </a:r>
            <a:endParaRPr lang="en-US" altLang="ko-KR" dirty="0">
              <a:latin typeface="Malgun Gothic"/>
              <a:ea typeface="Malgun Gothic"/>
            </a:endParaRPr>
          </a:p>
          <a:p>
            <a:pPr marL="342900" indent="-342900" algn="ctr">
              <a:buAutoNum type="arabicPeriod"/>
            </a:pPr>
            <a:endParaRPr lang="en-US" altLang="ko-KR">
              <a:latin typeface="Malgun Gothic"/>
              <a:ea typeface="Malgun Gothic"/>
            </a:endParaRPr>
          </a:p>
          <a:p>
            <a:pPr marL="342900" indent="-342900" algn="ctr">
              <a:buAutoNum type="arabicPeriod"/>
            </a:pPr>
            <a:r>
              <a:rPr lang="en-US" dirty="0" err="1">
                <a:latin typeface="Malgun Gothic"/>
                <a:ea typeface="Malgun Gothic"/>
              </a:rPr>
              <a:t>카드게임</a:t>
            </a:r>
            <a:r>
              <a:rPr lang="en-US" dirty="0">
                <a:latin typeface="Malgun Gothic"/>
                <a:ea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</a:rPr>
              <a:t>로직</a:t>
            </a:r>
          </a:p>
          <a:p>
            <a:pPr marL="342900" indent="-342900" algn="ctr">
              <a:buAutoNum type="arabicPeriod"/>
            </a:pPr>
            <a:endParaRPr lang="en-US" altLang="ko-KR">
              <a:latin typeface="Malgun Gothic"/>
              <a:ea typeface="Malgun Gothic"/>
            </a:endParaRPr>
          </a:p>
          <a:p>
            <a:pPr marL="342900" indent="-342900" algn="ctr">
              <a:buAutoNum type="arabicPeriod"/>
            </a:pPr>
            <a:r>
              <a:rPr lang="en-US" dirty="0">
                <a:latin typeface="Malgun Gothic"/>
                <a:ea typeface="Malgun Gothic"/>
              </a:rPr>
              <a:t>Audio</a:t>
            </a:r>
            <a:endParaRPr lang="en-US" dirty="0">
              <a:ea typeface="맑은 고딕"/>
            </a:endParaRPr>
          </a:p>
          <a:p>
            <a:pPr marL="342900" indent="-342900" algn="ctr">
              <a:buAutoNum type="arabicPeriod"/>
            </a:pPr>
            <a:endParaRPr lang="en-US" altLang="ko-KR">
              <a:latin typeface="Malgun Gothic"/>
              <a:ea typeface="Malgun Gothic"/>
            </a:endParaRPr>
          </a:p>
          <a:p>
            <a:pPr marL="342900" indent="-342900" algn="ctr">
              <a:buAutoNum type="arabicPeriod"/>
            </a:pPr>
            <a:r>
              <a:rPr lang="en-US" altLang="ko-KR" dirty="0">
                <a:latin typeface="Malgun Gothic"/>
                <a:ea typeface="Malgun Gothic"/>
              </a:rPr>
              <a:t>Visual Effect</a:t>
            </a:r>
          </a:p>
          <a:p>
            <a:pPr marL="342900" indent="-342900" algn="ctr">
              <a:buAutoNum type="arabicPeriod"/>
            </a:pPr>
            <a:endParaRPr lang="en-US" altLang="ko-KR">
              <a:latin typeface="Malgun Gothic"/>
              <a:ea typeface="Malgun Gothic"/>
            </a:endParaRPr>
          </a:p>
          <a:p>
            <a:pPr marL="342900" indent="-342900" algn="ctr">
              <a:buAutoNum type="arabicPeriod"/>
            </a:pPr>
            <a:endParaRPr lang="en-US" altLang="ko-KR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08191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Malgun Gothic"/>
                <a:ea typeface="Malgun Gothic"/>
              </a:rPr>
              <a:t>4.Visual Effects – </a:t>
            </a:r>
            <a:r>
              <a:rPr lang="en-US" altLang="ko-KR" dirty="0">
                <a:latin typeface="Malgun Gothic"/>
                <a:ea typeface="Malgun Gothic"/>
              </a:rPr>
              <a:t>Main </a:t>
            </a:r>
            <a:r>
              <a:rPr lang="en-US" dirty="0">
                <a:latin typeface="Malgun Gothic"/>
                <a:ea typeface="Malgun Gothic"/>
              </a:rPr>
              <a:t>Scene</a:t>
            </a:r>
          </a:p>
          <a:p>
            <a:pPr algn="ctr"/>
            <a:endParaRPr lang="en-US" altLang="ko-KR" dirty="0">
              <a:latin typeface="Malgun Gothic"/>
              <a:ea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DC641-8172-A0D3-2A56-EBDD50559BF0}"/>
              </a:ext>
            </a:extLst>
          </p:cNvPr>
          <p:cNvSpPr txBox="1"/>
          <p:nvPr/>
        </p:nvSpPr>
        <p:spPr>
          <a:xfrm>
            <a:off x="6236656" y="1390355"/>
            <a:ext cx="379808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ea typeface="맑은 고딕"/>
              </a:rPr>
              <a:t>OnMouseExit</a:t>
            </a:r>
            <a:r>
              <a:rPr lang="ko-KR" altLang="en-US" b="1" dirty="0">
                <a:ea typeface="맑은 고딕"/>
              </a:rPr>
              <a:t>​:</a:t>
            </a:r>
            <a:r>
              <a:rPr lang="ko-KR" altLang="en-US" dirty="0">
                <a:ea typeface="맑은 고딕"/>
              </a:rPr>
              <a:t> </a:t>
            </a:r>
            <a:endParaRPr lang="ko-KR" dirty="0" err="1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마우스가 카드 위에 벗어나면,</a:t>
            </a:r>
            <a:endParaRPr lang="ko-KR" dirty="0">
              <a:ea typeface="맑은 고딕" panose="020B0503020000020004" pitchFamily="34" charset="-127"/>
            </a:endParaRPr>
          </a:p>
          <a:p>
            <a:endParaRPr lang="ko-KR" altLang="en-US" b="1" dirty="0">
              <a:ea typeface="맑은 고딕"/>
            </a:endParaRPr>
          </a:p>
          <a:p>
            <a:r>
              <a:rPr lang="ko-KR" altLang="en-US" b="1" err="1">
                <a:ea typeface="맑은 고딕"/>
              </a:rPr>
              <a:t>OnMouseDown</a:t>
            </a:r>
            <a:r>
              <a:rPr lang="ko-KR" altLang="en-US" b="1" dirty="0">
                <a:ea typeface="맑은 고딕"/>
              </a:rPr>
              <a:t>:</a:t>
            </a:r>
          </a:p>
          <a:p>
            <a:r>
              <a:rPr lang="ko-KR" altLang="en-US" dirty="0">
                <a:ea typeface="맑은 고딕"/>
              </a:rPr>
              <a:t>마우스가 클릭되면,</a:t>
            </a:r>
          </a:p>
        </p:txBody>
      </p:sp>
      <p:pic>
        <p:nvPicPr>
          <p:cNvPr id="2" name="그림 1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44567C29-C7E1-D276-5FDE-C92875E8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76" y="1227956"/>
            <a:ext cx="3795491" cy="2190853"/>
          </a:xfrm>
          <a:prstGeom prst="rect">
            <a:avLst/>
          </a:prstGeom>
        </p:spPr>
      </p:pic>
      <p:pic>
        <p:nvPicPr>
          <p:cNvPr id="4" name="그림 3" descr="텍스트, 스크린샷, 디스플레이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D9B3CE0-4364-D76F-F292-E2F067ED4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229" y="3419083"/>
            <a:ext cx="37909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95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Malgun Gothic"/>
                <a:ea typeface="Malgun Gothic"/>
              </a:rPr>
              <a:t>4.Visual Effects – Main Scene</a:t>
            </a:r>
          </a:p>
          <a:p>
            <a:pPr algn="ctr"/>
            <a:endParaRPr lang="en-US" altLang="ko-KR" dirty="0">
              <a:latin typeface="Malgun Gothic"/>
              <a:ea typeface="Malgun Gothic"/>
            </a:endParaRPr>
          </a:p>
        </p:txBody>
      </p:sp>
      <p:pic>
        <p:nvPicPr>
          <p:cNvPr id="9" name="그림 8" descr="텍스트, 스크린샷, 소프트웨어, 디스플레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8C70A32-5242-D03B-152D-AECEAEFD7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68" y="540031"/>
            <a:ext cx="4350459" cy="58257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FD127-7F60-7374-659E-5E4E1674D287}"/>
              </a:ext>
            </a:extLst>
          </p:cNvPr>
          <p:cNvSpPr txBox="1"/>
          <p:nvPr/>
        </p:nvSpPr>
        <p:spPr>
          <a:xfrm>
            <a:off x="5378125" y="1913930"/>
            <a:ext cx="753620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2.카드 매칭 성공 시 특수 효과</a:t>
            </a:r>
            <a:endParaRPr lang="ko-KR" dirty="0">
              <a:ea typeface="맑은 고딕" panose="020B0503020000020004" pitchFamily="34" charset="-127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r>
              <a:rPr lang="ko-KR" dirty="0" err="1">
                <a:latin typeface="Malgun Gothic"/>
                <a:ea typeface="Malgun Gothic"/>
              </a:rPr>
              <a:t>SetMatched</a:t>
            </a:r>
            <a:r>
              <a:rPr lang="ko-KR" dirty="0">
                <a:latin typeface="Malgun Gothic"/>
                <a:ea typeface="Malgun Gothic"/>
              </a:rPr>
              <a:t> 메서드의 실행</a:t>
            </a:r>
            <a:endParaRPr lang="en-US" dirty="0">
              <a:latin typeface="Malgun Gothic"/>
              <a:ea typeface="Malgun Gothic"/>
            </a:endParaRPr>
          </a:p>
          <a:p>
            <a:endParaRPr lang="ko-KR" altLang="en-US" dirty="0">
              <a:latin typeface="Malgun Gothic"/>
              <a:ea typeface="Malgun Gothic"/>
            </a:endParaRPr>
          </a:p>
          <a:p>
            <a:endParaRPr lang="en-US" altLang="ko-KR" sz="2800" b="1">
              <a:latin typeface="Malgun Gothic"/>
              <a:ea typeface="Malgun Gothic"/>
            </a:endParaRPr>
          </a:p>
          <a:p>
            <a:r>
              <a:rPr lang="en-US" altLang="ko-KR" sz="2800" b="1" dirty="0">
                <a:latin typeface="Malgun Gothic"/>
                <a:ea typeface="Malgun Gothic"/>
              </a:rPr>
              <a:t>  1)3</a:t>
            </a:r>
            <a:r>
              <a:rPr lang="ko-KR" sz="2800" b="1" dirty="0">
                <a:latin typeface="Malgun Gothic"/>
                <a:ea typeface="Malgun Gothic"/>
              </a:rPr>
              <a:t>가지 랜덤 뒤집기</a:t>
            </a:r>
            <a:r>
              <a:rPr lang="ko-KR" altLang="en-US" sz="2800" b="1" dirty="0">
                <a:latin typeface="Malgun Gothic"/>
                <a:ea typeface="Malgun Gothic"/>
              </a:rPr>
              <a:t> </a:t>
            </a:r>
            <a:r>
              <a:rPr lang="ko-KR" sz="2800" b="1" dirty="0">
                <a:latin typeface="Malgun Gothic"/>
                <a:ea typeface="Malgun Gothic"/>
              </a:rPr>
              <a:t>효과</a:t>
            </a:r>
            <a:endParaRPr lang="en-US" altLang="ko-KR" sz="2800" b="1" dirty="0">
              <a:latin typeface="Malgun Gothic"/>
              <a:ea typeface="Malgun Gothic"/>
            </a:endParaRPr>
          </a:p>
          <a:p>
            <a:r>
              <a:rPr lang="en-US" altLang="ko-KR" sz="2800" b="1" dirty="0">
                <a:latin typeface="Malgun Gothic"/>
                <a:ea typeface="Malgun Gothic"/>
              </a:rPr>
              <a:t>  2)</a:t>
            </a:r>
            <a:r>
              <a:rPr lang="en-US" altLang="ko-KR" sz="2800" b="1" dirty="0" err="1">
                <a:latin typeface="Malgun Gothic"/>
                <a:ea typeface="Malgun Gothic"/>
              </a:rPr>
              <a:t>Shinig</a:t>
            </a:r>
            <a:r>
              <a:rPr lang="en-US" altLang="ko-KR" sz="2800" b="1" dirty="0">
                <a:latin typeface="Malgun Gothic"/>
                <a:ea typeface="Malgun Gothic"/>
              </a:rPr>
              <a:t> </a:t>
            </a:r>
            <a:r>
              <a:rPr lang="en-US" altLang="ko-KR" sz="2800" b="1" dirty="0" err="1">
                <a:latin typeface="Malgun Gothic"/>
                <a:ea typeface="Malgun Gothic"/>
              </a:rPr>
              <a:t>효과</a:t>
            </a:r>
            <a:endParaRPr lang="en-US" altLang="ko-KR" sz="2800" b="1" dirty="0">
              <a:latin typeface="Malgun Gothic"/>
              <a:ea typeface="Malgun Gothic"/>
            </a:endParaRPr>
          </a:p>
          <a:p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12208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Malgun Gothic"/>
                <a:ea typeface="Malgun Gothic"/>
              </a:rPr>
              <a:t>4.</a:t>
            </a:r>
            <a:r>
              <a:rPr lang="en-US" dirty="0">
                <a:ea typeface="+mn-lt"/>
                <a:cs typeface="+mn-lt"/>
              </a:rPr>
              <a:t>Visual Effects </a:t>
            </a:r>
            <a:r>
              <a:rPr lang="en-US" dirty="0">
                <a:latin typeface="맑은 고딕"/>
                <a:ea typeface="맑은 고딕"/>
                <a:cs typeface="+mn-lt"/>
              </a:rPr>
              <a:t>– </a:t>
            </a:r>
            <a:r>
              <a:rPr lang="en-US" dirty="0">
                <a:latin typeface="Malgun Gothic"/>
                <a:ea typeface="Malgun Gothic"/>
                <a:cs typeface="+mn-lt"/>
              </a:rPr>
              <a:t>Main Scene</a:t>
            </a:r>
            <a:endParaRPr lang="en-US">
              <a:latin typeface="Malgun Gothic"/>
              <a:ea typeface="Malgun Gothic"/>
              <a:cs typeface="+mn-lt"/>
            </a:endParaRPr>
          </a:p>
          <a:p>
            <a:pPr algn="ctr"/>
            <a:endParaRPr lang="en-US" altLang="ko-KR" dirty="0">
              <a:ea typeface="+mn-lt"/>
              <a:cs typeface="+mn-lt"/>
            </a:endParaRPr>
          </a:p>
        </p:txBody>
      </p:sp>
      <p:pic>
        <p:nvPicPr>
          <p:cNvPr id="9" name="그림 8" descr="텍스트, 스크린샷, 소프트웨어, 디스플레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8C70A32-5242-D03B-152D-AECEAEFD7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68" y="540031"/>
            <a:ext cx="4350459" cy="58257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F6D740-EAC5-9283-167E-088FFA9BF436}"/>
              </a:ext>
            </a:extLst>
          </p:cNvPr>
          <p:cNvSpPr txBox="1"/>
          <p:nvPr/>
        </p:nvSpPr>
        <p:spPr>
          <a:xfrm>
            <a:off x="5378125" y="1913930"/>
            <a:ext cx="7536200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2.카드 매칭 성공 시 특수 효과</a:t>
            </a:r>
            <a:endParaRPr lang="ko-KR" dirty="0">
              <a:ea typeface="맑은 고딕" panose="020B0503020000020004" pitchFamily="34" charset="-127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r>
              <a:rPr lang="en-US" altLang="ko-KR" sz="2800" b="1" dirty="0">
                <a:latin typeface="Malgun Gothic"/>
                <a:ea typeface="Malgun Gothic"/>
              </a:rPr>
              <a:t>1)3</a:t>
            </a:r>
            <a:r>
              <a:rPr lang="ko-KR" altLang="en-US" sz="2800" b="1" dirty="0">
                <a:latin typeface="Malgun Gothic"/>
                <a:ea typeface="Malgun Gothic"/>
              </a:rPr>
              <a:t>가지 랜덤 뒤집기 효과</a:t>
            </a:r>
            <a:endParaRPr lang="ko-KR" altLang="en-US" sz="2800" dirty="0">
              <a:latin typeface="Malgun Gothic"/>
              <a:ea typeface="Malgun Gothic"/>
            </a:endParaRPr>
          </a:p>
          <a:p>
            <a:endParaRPr lang="ko-KR" altLang="en-US" dirty="0">
              <a:latin typeface="Malgun Gothic"/>
              <a:ea typeface="Malgun Gothic"/>
            </a:endParaRPr>
          </a:p>
          <a:p>
            <a:r>
              <a:rPr lang="en-US" altLang="ko-KR" dirty="0">
                <a:latin typeface="Malgun Gothic"/>
                <a:ea typeface="Malgun Gothic"/>
              </a:rPr>
              <a:t>Switch</a:t>
            </a:r>
            <a:r>
              <a:rPr lang="ko-KR" altLang="en-US" dirty="0">
                <a:latin typeface="Malgun Gothic"/>
                <a:ea typeface="Malgun Gothic"/>
              </a:rPr>
              <a:t> 문</a:t>
            </a:r>
          </a:p>
          <a:p>
            <a:endParaRPr lang="ko-KR" altLang="en-US" dirty="0">
              <a:latin typeface="Malgun Gothic"/>
              <a:ea typeface="Malgun Gothic"/>
            </a:endParaRPr>
          </a:p>
          <a:p>
            <a:r>
              <a:rPr lang="en-US" altLang="ko-KR" sz="2400" dirty="0">
                <a:latin typeface="Malgun Gothic"/>
                <a:ea typeface="Malgun Gothic"/>
              </a:rPr>
              <a:t>Effect</a:t>
            </a:r>
            <a:r>
              <a:rPr lang="ko-KR" altLang="en-US" sz="2400" dirty="0">
                <a:latin typeface="Malgun Gothic"/>
                <a:ea typeface="Malgun Gothic"/>
              </a:rPr>
              <a:t> </a:t>
            </a:r>
            <a:r>
              <a:rPr lang="en-US" altLang="ko-KR" sz="2400" dirty="0">
                <a:latin typeface="Malgun Gothic"/>
                <a:ea typeface="Malgun Gothic"/>
              </a:rPr>
              <a:t>1</a:t>
            </a:r>
            <a:r>
              <a:rPr lang="ko-KR" altLang="en-US" sz="2400" dirty="0">
                <a:latin typeface="Malgun Gothic"/>
                <a:ea typeface="Malgun Gothic"/>
              </a:rPr>
              <a:t> </a:t>
            </a:r>
            <a:r>
              <a:rPr lang="en-US" altLang="ko-KR" sz="2400" dirty="0">
                <a:latin typeface="Malgun Gothic"/>
                <a:ea typeface="Malgun Gothic"/>
              </a:rPr>
              <a:t>:</a:t>
            </a:r>
            <a:r>
              <a:rPr lang="ko-KR" altLang="en-US" sz="2400" dirty="0">
                <a:latin typeface="Malgun Gothic"/>
                <a:ea typeface="Malgun Gothic"/>
              </a:rPr>
              <a:t> </a:t>
            </a:r>
            <a:r>
              <a:rPr lang="ko-KR" altLang="en-US" sz="1400" dirty="0">
                <a:latin typeface="Malgun Gothic"/>
                <a:ea typeface="Malgun Gothic"/>
              </a:rPr>
              <a:t>(</a:t>
            </a:r>
            <a:r>
              <a:rPr lang="ko-KR" altLang="en-US" sz="1400" err="1">
                <a:latin typeface="Malgun Gothic"/>
                <a:ea typeface="Malgun Gothic"/>
              </a:rPr>
              <a:t>a</a:t>
            </a:r>
            <a:r>
              <a:rPr lang="ko-KR" altLang="en-US" sz="1400" dirty="0">
                <a:latin typeface="Malgun Gothic"/>
                <a:ea typeface="Malgun Gothic"/>
              </a:rPr>
              <a:t>)</a:t>
            </a:r>
            <a:r>
              <a:rPr lang="en-US" altLang="ko-KR" sz="2400" b="1" dirty="0">
                <a:latin typeface="Malgun Gothic"/>
                <a:ea typeface="Malgun Gothic"/>
              </a:rPr>
              <a:t>RAOT</a:t>
            </a:r>
            <a:endParaRPr lang="ko-KR" altLang="en-US" sz="2400" dirty="0">
              <a:latin typeface="Malgun Gothic"/>
              <a:ea typeface="Malgun Gothic"/>
            </a:endParaRPr>
          </a:p>
          <a:p>
            <a:endParaRPr lang="ko-KR" altLang="en-US" sz="2400" dirty="0">
              <a:latin typeface="Malgun Gothic"/>
              <a:ea typeface="Malgun Gothic"/>
            </a:endParaRPr>
          </a:p>
          <a:p>
            <a:r>
              <a:rPr lang="en-US" altLang="ko-KR" sz="2400" dirty="0">
                <a:latin typeface="Malgun Gothic"/>
                <a:ea typeface="Malgun Gothic"/>
              </a:rPr>
              <a:t>Effect</a:t>
            </a:r>
            <a:r>
              <a:rPr lang="ko-KR" altLang="en-US" sz="2400" dirty="0">
                <a:latin typeface="Malgun Gothic"/>
                <a:ea typeface="Malgun Gothic"/>
              </a:rPr>
              <a:t> </a:t>
            </a:r>
            <a:r>
              <a:rPr lang="en-US" altLang="ko-KR" sz="2400" dirty="0">
                <a:latin typeface="Malgun Gothic"/>
                <a:ea typeface="Malgun Gothic"/>
              </a:rPr>
              <a:t>2</a:t>
            </a:r>
            <a:r>
              <a:rPr lang="ko-KR" altLang="en-US" sz="2400" dirty="0">
                <a:latin typeface="Malgun Gothic"/>
                <a:ea typeface="Malgun Gothic"/>
              </a:rPr>
              <a:t> </a:t>
            </a:r>
            <a:r>
              <a:rPr lang="en-US" altLang="ko-KR" sz="2400" dirty="0">
                <a:latin typeface="Malgun Gothic"/>
                <a:ea typeface="Malgun Gothic"/>
              </a:rPr>
              <a:t>:</a:t>
            </a:r>
            <a:r>
              <a:rPr lang="ko-KR" altLang="en-US" sz="2400" dirty="0">
                <a:latin typeface="Malgun Gothic"/>
                <a:ea typeface="Malgun Gothic"/>
              </a:rPr>
              <a:t> </a:t>
            </a:r>
            <a:r>
              <a:rPr lang="en-US" altLang="ko-KR" sz="2400" dirty="0">
                <a:latin typeface="Malgun Gothic"/>
                <a:ea typeface="Malgun Gothic"/>
              </a:rPr>
              <a:t>RAOT</a:t>
            </a:r>
            <a:r>
              <a:rPr lang="ko-KR" altLang="en-US" sz="2400" dirty="0">
                <a:latin typeface="Malgun Gothic"/>
                <a:ea typeface="Malgun Gothic"/>
              </a:rPr>
              <a:t> </a:t>
            </a:r>
            <a:r>
              <a:rPr lang="en-US" altLang="ko-KR" sz="2400" dirty="0">
                <a:latin typeface="Malgun Gothic"/>
                <a:ea typeface="Malgun Gothic"/>
              </a:rPr>
              <a:t>+</a:t>
            </a:r>
            <a:r>
              <a:rPr lang="ko-KR" altLang="en-US" sz="2400" dirty="0">
                <a:latin typeface="Malgun Gothic"/>
                <a:ea typeface="Malgun Gothic"/>
              </a:rPr>
              <a:t> </a:t>
            </a:r>
            <a:r>
              <a:rPr lang="ko-KR" altLang="en-US" sz="1400" dirty="0">
                <a:latin typeface="Malgun Gothic"/>
                <a:ea typeface="Malgun Gothic"/>
              </a:rPr>
              <a:t>(</a:t>
            </a:r>
            <a:r>
              <a:rPr lang="ko-KR" altLang="en-US" sz="1400" err="1">
                <a:latin typeface="Malgun Gothic"/>
                <a:ea typeface="Malgun Gothic"/>
              </a:rPr>
              <a:t>b</a:t>
            </a:r>
            <a:r>
              <a:rPr lang="ko-KR" altLang="en-US" sz="1400" dirty="0">
                <a:latin typeface="Malgun Gothic"/>
                <a:ea typeface="Malgun Gothic"/>
              </a:rPr>
              <a:t>)</a:t>
            </a:r>
            <a:r>
              <a:rPr lang="en-US" altLang="ko-KR" sz="2400" b="1" dirty="0">
                <a:latin typeface="Malgun Gothic"/>
                <a:ea typeface="Malgun Gothic"/>
              </a:rPr>
              <a:t>SUDNC</a:t>
            </a:r>
            <a:r>
              <a:rPr lang="en-US" altLang="ko-KR" sz="2400" dirty="0">
                <a:latin typeface="Malgun Gothic"/>
                <a:ea typeface="Malgun Gothic"/>
              </a:rPr>
              <a:t>(</a:t>
            </a:r>
            <a:r>
              <a:rPr lang="en-US" altLang="ko-KR" sz="1400" dirty="0">
                <a:latin typeface="Malgun Gothic"/>
                <a:ea typeface="Malgun Gothic"/>
              </a:rPr>
              <a:t>(c)</a:t>
            </a:r>
            <a:r>
              <a:rPr lang="en-US" altLang="ko-KR" sz="2400" b="1" dirty="0">
                <a:latin typeface="Malgun Gothic"/>
                <a:ea typeface="Malgun Gothic"/>
              </a:rPr>
              <a:t>SOT</a:t>
            </a:r>
            <a:r>
              <a:rPr lang="en-US" altLang="ko-KR" sz="2400" dirty="0">
                <a:latin typeface="Malgun Gothic"/>
                <a:ea typeface="Malgun Gothic"/>
              </a:rPr>
              <a:t>)</a:t>
            </a:r>
          </a:p>
          <a:p>
            <a:endParaRPr lang="ko-KR" altLang="en-US" sz="2400" dirty="0">
              <a:latin typeface="Malgun Gothic"/>
              <a:ea typeface="Malgun Gothic"/>
            </a:endParaRPr>
          </a:p>
          <a:p>
            <a:r>
              <a:rPr lang="en-US" altLang="ko-KR" sz="2400" dirty="0">
                <a:latin typeface="Malgun Gothic"/>
                <a:ea typeface="Malgun Gothic"/>
              </a:rPr>
              <a:t>Effect</a:t>
            </a:r>
            <a:r>
              <a:rPr lang="ko-KR" altLang="en-US" sz="2400" dirty="0">
                <a:latin typeface="Malgun Gothic"/>
                <a:ea typeface="Malgun Gothic"/>
              </a:rPr>
              <a:t> </a:t>
            </a:r>
            <a:r>
              <a:rPr lang="en-US" altLang="ko-KR" sz="2400" dirty="0">
                <a:latin typeface="Malgun Gothic"/>
                <a:ea typeface="Malgun Gothic"/>
              </a:rPr>
              <a:t>3</a:t>
            </a:r>
            <a:r>
              <a:rPr lang="ko-KR" altLang="en-US" sz="2400" dirty="0">
                <a:latin typeface="Malgun Gothic"/>
                <a:ea typeface="Malgun Gothic"/>
              </a:rPr>
              <a:t> </a:t>
            </a:r>
            <a:r>
              <a:rPr lang="en-US" altLang="ko-KR" sz="2400" dirty="0">
                <a:latin typeface="Malgun Gothic"/>
                <a:ea typeface="Malgun Gothic"/>
              </a:rPr>
              <a:t>:</a:t>
            </a:r>
            <a:r>
              <a:rPr lang="ko-KR" altLang="en-US" sz="2400" dirty="0">
                <a:latin typeface="Malgun Gothic"/>
                <a:ea typeface="Malgun Gothic"/>
              </a:rPr>
              <a:t> </a:t>
            </a:r>
            <a:r>
              <a:rPr lang="en-US" altLang="ko-KR" sz="2400" dirty="0">
                <a:latin typeface="Malgun Gothic"/>
                <a:ea typeface="Malgun Gothic"/>
              </a:rPr>
              <a:t>RAOT</a:t>
            </a:r>
            <a:r>
              <a:rPr lang="ko-KR" altLang="en-US" sz="2400" dirty="0">
                <a:latin typeface="Malgun Gothic"/>
                <a:ea typeface="Malgun Gothic"/>
              </a:rPr>
              <a:t> </a:t>
            </a:r>
            <a:r>
              <a:rPr lang="en-US" altLang="ko-KR" sz="2400" dirty="0">
                <a:latin typeface="Malgun Gothic"/>
                <a:ea typeface="Malgun Gothic"/>
              </a:rPr>
              <a:t>+</a:t>
            </a:r>
            <a:r>
              <a:rPr lang="ko-KR" altLang="en-US" sz="2400" dirty="0">
                <a:latin typeface="Malgun Gothic"/>
                <a:ea typeface="Malgun Gothic"/>
              </a:rPr>
              <a:t> </a:t>
            </a:r>
            <a:r>
              <a:rPr lang="en-US" altLang="ko-KR" sz="2400" dirty="0">
                <a:latin typeface="Malgun Gothic"/>
                <a:ea typeface="Malgun Gothic"/>
              </a:rPr>
              <a:t>SUDNC(SOT)</a:t>
            </a:r>
          </a:p>
          <a:p>
            <a:endParaRPr lang="ko-KR" dirty="0">
              <a:latin typeface="Malgun Gothic"/>
              <a:ea typeface="Malgun Gothic"/>
            </a:endParaRPr>
          </a:p>
          <a:p>
            <a:r>
              <a:rPr lang="ko-KR" altLang="en-US" b="1" dirty="0">
                <a:latin typeface="Malgun Gothic"/>
                <a:ea typeface="Malgun Gothic"/>
              </a:rPr>
              <a:t>왜 </a:t>
            </a:r>
            <a:r>
              <a:rPr lang="ko-KR" altLang="en-US" b="1" dirty="0" err="1">
                <a:latin typeface="Malgun Gothic"/>
                <a:ea typeface="Malgun Gothic"/>
              </a:rPr>
              <a:t>Coroutine을</a:t>
            </a:r>
            <a:r>
              <a:rPr lang="ko-KR" altLang="en-US" b="1" dirty="0">
                <a:latin typeface="Malgun Gothic"/>
                <a:ea typeface="Malgun Gothic"/>
              </a:rPr>
              <a:t> 사용?</a:t>
            </a:r>
            <a:endParaRPr lang="ko-KR" dirty="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6592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Malgun Gothic"/>
                <a:ea typeface="Malgun Gothic"/>
              </a:rPr>
              <a:t>4.</a:t>
            </a:r>
            <a:r>
              <a:rPr lang="en-US" dirty="0">
                <a:latin typeface="맑은 고딕"/>
                <a:ea typeface="맑은 고딕"/>
                <a:cs typeface="+mn-lt"/>
              </a:rPr>
              <a:t>Visual Effects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-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ko-KR" altLang="ko-KR" dirty="0">
                <a:latin typeface="Malgun Gothic"/>
                <a:ea typeface="Malgun Gothic"/>
              </a:rPr>
              <a:t>트러블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ko-KR" altLang="ko-KR" dirty="0">
                <a:latin typeface="Malgun Gothic"/>
                <a:ea typeface="Malgun Gothic"/>
              </a:rPr>
              <a:t>슈팅</a:t>
            </a:r>
            <a:endParaRPr lang="en-US" altLang="ko-KR" dirty="0">
              <a:latin typeface="Malgun Gothic"/>
              <a:ea typeface="Malgun Gothic"/>
            </a:endParaRPr>
          </a:p>
          <a:p>
            <a:pPr algn="ctr"/>
            <a:endParaRPr lang="en-US" altLang="ko-KR">
              <a:latin typeface="Malgun Gothic"/>
              <a:ea typeface="Malgun Gothic"/>
            </a:endParaRPr>
          </a:p>
          <a:p>
            <a:pPr algn="ctr"/>
            <a:endParaRPr lang="en-US" altLang="ko-KR">
              <a:latin typeface="Malgun Gothic"/>
              <a:ea typeface="Malgun Gothic"/>
            </a:endParaRPr>
          </a:p>
          <a:p>
            <a:pPr algn="ctr"/>
            <a:endParaRPr lang="en-US" altLang="ko-KR">
              <a:latin typeface="Malgun Gothic"/>
              <a:ea typeface="Malgun Gothic"/>
            </a:endParaRPr>
          </a:p>
          <a:p>
            <a:pPr algn="ctr"/>
            <a:endParaRPr lang="en-US" altLang="ko-KR">
              <a:latin typeface="Malgun Gothic"/>
              <a:ea typeface="Malgun Gothic"/>
            </a:endParaRPr>
          </a:p>
          <a:p>
            <a:pPr marL="342900" indent="-342900" algn="ctr">
              <a:buAutoNum type="arabicPeriod"/>
            </a:pPr>
            <a:endParaRPr lang="en-US" altLang="ko-KR">
              <a:latin typeface="Malgun Gothic"/>
              <a:ea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2DD50-7EA8-8C42-53DD-6835767AAF45}"/>
              </a:ext>
            </a:extLst>
          </p:cNvPr>
          <p:cNvSpPr txBox="1"/>
          <p:nvPr/>
        </p:nvSpPr>
        <p:spPr>
          <a:xfrm>
            <a:off x="1899745" y="888124"/>
            <a:ext cx="9390993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i="1" dirty="0">
              <a:ea typeface="맑은 고딕"/>
            </a:endParaRPr>
          </a:p>
          <a:p>
            <a:r>
              <a:rPr lang="ko-KR" altLang="en-US" i="1" dirty="0">
                <a:solidFill>
                  <a:srgbClr val="1D1C1D"/>
                </a:solidFill>
                <a:latin typeface="NotoSansKR"/>
                <a:ea typeface="맑은 고딕"/>
              </a:rPr>
              <a:t>내용</a:t>
            </a:r>
            <a:r>
              <a:rPr lang="en-US" altLang="ko-KR" i="1" dirty="0">
                <a:solidFill>
                  <a:srgbClr val="1D1C1D"/>
                </a:solidFill>
                <a:latin typeface="NotoSansKR"/>
                <a:ea typeface="맑은 고딕"/>
              </a:rPr>
              <a:t>: </a:t>
            </a:r>
            <a:r>
              <a:rPr lang="ko-KR" altLang="en-US" i="1" dirty="0">
                <a:solidFill>
                  <a:srgbClr val="1D1C1D"/>
                </a:solidFill>
                <a:latin typeface="NotoSansKR"/>
                <a:ea typeface="맑은 고딕"/>
              </a:rPr>
              <a:t>카드</a:t>
            </a:r>
            <a:r>
              <a:rPr lang="en-US" altLang="ko-KR" i="1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i="1" dirty="0">
                <a:solidFill>
                  <a:srgbClr val="1D1C1D"/>
                </a:solidFill>
                <a:latin typeface="NotoSansKR"/>
                <a:ea typeface="맑은 고딕"/>
              </a:rPr>
              <a:t>뒤집기</a:t>
            </a:r>
            <a:r>
              <a:rPr lang="en-US" altLang="ko-KR" i="1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i="1" dirty="0">
                <a:solidFill>
                  <a:srgbClr val="1D1C1D"/>
                </a:solidFill>
                <a:latin typeface="NotoSansKR"/>
                <a:ea typeface="맑은 고딕"/>
              </a:rPr>
              <a:t>애니메이션을</a:t>
            </a:r>
            <a:r>
              <a:rPr lang="en-US" altLang="ko-KR" i="1" dirty="0">
                <a:solidFill>
                  <a:srgbClr val="1D1C1D"/>
                </a:solidFill>
                <a:latin typeface="NotoSansKR"/>
                <a:ea typeface="맑은 고딕"/>
              </a:rPr>
              <a:t> Update</a:t>
            </a:r>
            <a:r>
              <a:rPr lang="ko-KR" altLang="en-US" i="1" dirty="0">
                <a:solidFill>
                  <a:srgbClr val="1D1C1D"/>
                </a:solidFill>
                <a:latin typeface="NotoSansKR"/>
                <a:ea typeface="맑은 고딕"/>
              </a:rPr>
              <a:t>에서</a:t>
            </a:r>
            <a:r>
              <a:rPr lang="en-US" altLang="ko-KR" i="1" dirty="0">
                <a:solidFill>
                  <a:srgbClr val="1D1C1D"/>
                </a:solidFill>
                <a:latin typeface="NotoSansKR"/>
                <a:ea typeface="맑은 고딕"/>
              </a:rPr>
              <a:t> Coroutine</a:t>
            </a:r>
            <a:r>
              <a:rPr lang="ko-KR" altLang="en-US" i="1" dirty="0" err="1">
                <a:solidFill>
                  <a:srgbClr val="1D1C1D"/>
                </a:solidFill>
                <a:latin typeface="NotoSansKR"/>
                <a:ea typeface="맑은 고딕"/>
              </a:rPr>
              <a:t>으로</a:t>
            </a:r>
            <a:r>
              <a:rPr lang="en-US" altLang="ko-KR" i="1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i="1" dirty="0">
                <a:solidFill>
                  <a:srgbClr val="1D1C1D"/>
                </a:solidFill>
                <a:latin typeface="NotoSansKR"/>
                <a:ea typeface="맑은 고딕"/>
              </a:rPr>
              <a:t>전환</a:t>
            </a:r>
          </a:p>
          <a:p>
            <a:endParaRPr lang="ko-KR" altLang="en-US" dirty="0">
              <a:solidFill>
                <a:srgbClr val="1D1C1D"/>
              </a:solidFill>
              <a:latin typeface="NotoSansKR"/>
              <a:ea typeface="맑은 고딕"/>
            </a:endParaRPr>
          </a:p>
          <a:p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문제</a:t>
            </a:r>
            <a:endParaRPr lang="ko-KR" dirty="0"/>
          </a:p>
          <a:p>
            <a:br>
              <a:rPr lang="en-US" altLang="ko-KR" dirty="0"/>
            </a:b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-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카드가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뒤집히는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애니메이션을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en-US" altLang="ko-KR" b="1" dirty="0">
                <a:solidFill>
                  <a:srgbClr val="1D1C1D"/>
                </a:solidFill>
                <a:latin typeface="NotoSansKR"/>
                <a:ea typeface="맑은 고딕"/>
              </a:rPr>
              <a:t>Update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함수에서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직접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제어했으나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,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코드가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복잡해지고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상태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관리가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어려움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.</a:t>
            </a:r>
            <a:br>
              <a:rPr lang="en-US" altLang="ko-KR" dirty="0"/>
            </a:b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- </a:t>
            </a:r>
            <a:r>
              <a:rPr lang="ko-KR" altLang="en-US" b="1" dirty="0">
                <a:solidFill>
                  <a:srgbClr val="1D1C1D"/>
                </a:solidFill>
                <a:latin typeface="NotoSansKR"/>
                <a:ea typeface="맑은 고딕"/>
              </a:rPr>
              <a:t>프레임</a:t>
            </a:r>
            <a:r>
              <a:rPr lang="en-US" altLang="ko-KR" b="1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b="1" dirty="0">
                <a:solidFill>
                  <a:srgbClr val="1D1C1D"/>
                </a:solidFill>
                <a:latin typeface="NotoSansKR"/>
                <a:ea typeface="맑은 고딕"/>
              </a:rPr>
              <a:t>단위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로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회전을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제어하다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보니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b="1" dirty="0">
                <a:solidFill>
                  <a:srgbClr val="1D1C1D"/>
                </a:solidFill>
                <a:latin typeface="NotoSansKR"/>
                <a:ea typeface="맑은 고딕"/>
              </a:rPr>
              <a:t>부드럽지</a:t>
            </a:r>
            <a:r>
              <a:rPr lang="en-US" altLang="ko-KR" b="1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b="1" dirty="0">
                <a:solidFill>
                  <a:srgbClr val="1D1C1D"/>
                </a:solidFill>
                <a:latin typeface="NotoSansKR"/>
                <a:ea typeface="맑은 고딕"/>
              </a:rPr>
              <a:t>않은</a:t>
            </a:r>
            <a:r>
              <a:rPr lang="en-US" altLang="ko-KR" b="1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b="1" dirty="0">
                <a:solidFill>
                  <a:srgbClr val="1D1C1D"/>
                </a:solidFill>
                <a:latin typeface="NotoSansKR"/>
                <a:ea typeface="맑은 고딕"/>
              </a:rPr>
              <a:t>애니메이션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이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발생함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.</a:t>
            </a:r>
            <a:endParaRPr lang="en-US" altLang="ko-KR" dirty="0">
              <a:solidFill>
                <a:srgbClr val="000000"/>
              </a:solidFill>
              <a:latin typeface="맑은 고딕" panose="020F0502020204030204"/>
              <a:ea typeface="맑은 고딕"/>
            </a:endParaRPr>
          </a:p>
          <a:p>
            <a:endParaRPr lang="ko-KR" altLang="en-US" dirty="0">
              <a:solidFill>
                <a:srgbClr val="1D1C1D"/>
              </a:solidFill>
              <a:latin typeface="NotoSansKR"/>
              <a:ea typeface="맑은 고딕"/>
            </a:endParaRPr>
          </a:p>
          <a:p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해결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방법</a:t>
            </a:r>
            <a:endParaRPr lang="en-US" altLang="ko-KR">
              <a:solidFill>
                <a:srgbClr val="000000"/>
              </a:solidFill>
              <a:latin typeface="맑은 고딕" panose="020F0502020204030204"/>
              <a:ea typeface="맑은 고딕"/>
            </a:endParaRPr>
          </a:p>
          <a:p>
            <a:br>
              <a:rPr lang="en-US" altLang="ko-KR" dirty="0"/>
            </a:b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- </a:t>
            </a:r>
            <a:r>
              <a:rPr lang="en-US" altLang="ko-KR" b="1" dirty="0">
                <a:solidFill>
                  <a:srgbClr val="1D1C1D"/>
                </a:solidFill>
                <a:latin typeface="NotoSansKR"/>
                <a:ea typeface="맑은 고딕"/>
              </a:rPr>
              <a:t>Coroutine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을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사용한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애니메이션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구현</a:t>
            </a:r>
            <a:br>
              <a:rPr lang="en-US" altLang="ko-KR" dirty="0"/>
            </a:b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- </a:t>
            </a:r>
            <a:r>
              <a:rPr lang="en-US" altLang="ko-KR" err="1">
                <a:solidFill>
                  <a:srgbClr val="1D1C1D"/>
                </a:solidFill>
                <a:latin typeface="NotoSansKR"/>
                <a:ea typeface="맑은 고딕"/>
              </a:rPr>
              <a:t>IEnumerator</a:t>
            </a:r>
            <a:r>
              <a:rPr lang="ko-KR" altLang="en-US" err="1">
                <a:solidFill>
                  <a:srgbClr val="1D1C1D"/>
                </a:solidFill>
                <a:latin typeface="NotoSansKR"/>
                <a:ea typeface="맑은 고딕"/>
              </a:rPr>
              <a:t>를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사용하여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일정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시간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동안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카드가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부드럽게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회전하도록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전환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.</a:t>
            </a:r>
            <a:br>
              <a:rPr lang="en-US" altLang="ko-KR" dirty="0"/>
            </a:b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   yield return null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을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통해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프레임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단위로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회전을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처리하고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, </a:t>
            </a:r>
            <a:r>
              <a:rPr lang="en-US" altLang="ko-KR" b="1" dirty="0">
                <a:solidFill>
                  <a:srgbClr val="1D1C1D"/>
                </a:solidFill>
                <a:latin typeface="NotoSansKR"/>
                <a:ea typeface="맑은 고딕"/>
              </a:rPr>
              <a:t>Lerp</a:t>
            </a:r>
            <a:r>
              <a:rPr lang="ko-KR" altLang="en-US" err="1">
                <a:solidFill>
                  <a:srgbClr val="1D1C1D"/>
                </a:solidFill>
                <a:latin typeface="NotoSansKR"/>
                <a:ea typeface="맑은 고딕"/>
              </a:rPr>
              <a:t>를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사용하여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자연스러운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애니메이션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효과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적용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.</a:t>
            </a:r>
            <a:endParaRPr lang="en-US" altLang="ko-KR" dirty="0">
              <a:solidFill>
                <a:srgbClr val="000000"/>
              </a:solidFill>
              <a:latin typeface="맑은 고딕" panose="020F0502020204030204"/>
              <a:ea typeface="맑은 고딕"/>
            </a:endParaRPr>
          </a:p>
          <a:p>
            <a:endParaRPr lang="ko-KR" altLang="en-US" dirty="0">
              <a:solidFill>
                <a:srgbClr val="1D1C1D"/>
              </a:solidFill>
              <a:latin typeface="NotoSansKR"/>
              <a:ea typeface="맑은 고딕"/>
            </a:endParaRPr>
          </a:p>
          <a:p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적용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결과</a:t>
            </a:r>
            <a:br>
              <a:rPr lang="en-US" altLang="ko-KR" dirty="0"/>
            </a:br>
            <a:endParaRPr lang="ko-KR" altLang="en-US" dirty="0">
              <a:solidFill>
                <a:srgbClr val="1D1C1D"/>
              </a:solidFill>
              <a:latin typeface="NotoSansKR"/>
              <a:ea typeface="맑은 고딕"/>
            </a:endParaRPr>
          </a:p>
          <a:p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-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코드의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가독성이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향상되고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,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상태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관리가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간편해짐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.</a:t>
            </a:r>
            <a:br>
              <a:rPr lang="en-US" altLang="ko-KR" dirty="0"/>
            </a:b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- </a:t>
            </a:r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/>
              </a:rPr>
              <a:t>애니메이션이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 </a:t>
            </a:r>
            <a:r>
              <a:rPr lang="ko-KR" altLang="en-US" dirty="0" err="1">
                <a:solidFill>
                  <a:srgbClr val="1D1C1D"/>
                </a:solidFill>
                <a:latin typeface="NotoSansKR"/>
                <a:ea typeface="맑은 고딕"/>
              </a:rPr>
              <a:t>부드러워짐</a:t>
            </a: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/>
              </a:rPr>
              <a:t>.</a:t>
            </a:r>
            <a:endParaRPr 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41561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Malgun Gothic"/>
                <a:ea typeface="Malgun Gothic"/>
              </a:rPr>
              <a:t>4.</a:t>
            </a:r>
            <a:r>
              <a:rPr lang="en-US" dirty="0">
                <a:latin typeface="Malgun Gothic"/>
                <a:ea typeface="Malgun Gothic"/>
                <a:cs typeface="+mn-lt"/>
              </a:rPr>
              <a:t>Visual Effects – Main Scene</a:t>
            </a:r>
          </a:p>
          <a:p>
            <a:pPr algn="ctr"/>
            <a:endParaRPr lang="en-US" altLang="ko-KR" dirty="0">
              <a:latin typeface="Malgun Gothic"/>
              <a:ea typeface="Malgun Gothic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DC641-8172-A0D3-2A56-EBDD50559BF0}"/>
              </a:ext>
            </a:extLst>
          </p:cNvPr>
          <p:cNvSpPr txBox="1"/>
          <p:nvPr/>
        </p:nvSpPr>
        <p:spPr>
          <a:xfrm>
            <a:off x="317585" y="5824302"/>
            <a:ext cx="91237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a</a:t>
            </a:r>
            <a:r>
              <a:rPr lang="ko-KR" altLang="en-US" dirty="0">
                <a:ea typeface="맑은 고딕"/>
              </a:rPr>
              <a:t>)</a:t>
            </a:r>
            <a:r>
              <a:rPr lang="ko-KR" altLang="en-US" b="1" dirty="0">
                <a:ea typeface="맑은 고딕"/>
              </a:rPr>
              <a:t>RAOT</a:t>
            </a:r>
            <a:r>
              <a:rPr lang="ko-KR" altLang="en-US" dirty="0">
                <a:ea typeface="맑은 고딕"/>
              </a:rPr>
              <a:t>(</a:t>
            </a:r>
            <a:r>
              <a:rPr lang="ko-KR" dirty="0" err="1">
                <a:ea typeface="+mn-lt"/>
                <a:cs typeface="+mn-lt"/>
              </a:rPr>
              <a:t>RotateAxisYOverTime</a:t>
            </a:r>
            <a:r>
              <a:rPr lang="en-US" altLang="ko-KR" dirty="0">
                <a:ea typeface="+mn-lt"/>
                <a:cs typeface="+mn-lt"/>
              </a:rPr>
              <a:t>)</a:t>
            </a:r>
            <a:endParaRPr lang="ko-KR" dirty="0">
              <a:ea typeface="맑은 고딕" panose="020B0503020000020004" pitchFamily="34" charset="-127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:</a:t>
            </a:r>
            <a:r>
              <a:rPr lang="en-US" dirty="0" err="1">
                <a:ea typeface="+mn-lt"/>
                <a:cs typeface="+mn-lt"/>
              </a:rPr>
              <a:t>카드를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y축으로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targetAngle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각도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만큼</a:t>
            </a:r>
            <a:r>
              <a:rPr lang="en-US" dirty="0">
                <a:ea typeface="+mn-lt"/>
                <a:cs typeface="+mn-lt"/>
              </a:rPr>
              <a:t> duration </a:t>
            </a:r>
            <a:r>
              <a:rPr lang="en-US" dirty="0" err="1">
                <a:ea typeface="+mn-lt"/>
                <a:cs typeface="+mn-lt"/>
              </a:rPr>
              <a:t>시간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동안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돌리는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함수</a:t>
            </a:r>
            <a:endParaRPr lang="en-US" altLang="ko-KR" dirty="0" err="1">
              <a:ea typeface="+mn-lt"/>
              <a:cs typeface="+mn-lt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97ACC-7BEC-E453-DC10-2A7C8EBD4A51}"/>
              </a:ext>
            </a:extLst>
          </p:cNvPr>
          <p:cNvSpPr txBox="1"/>
          <p:nvPr/>
        </p:nvSpPr>
        <p:spPr>
          <a:xfrm>
            <a:off x="7465484" y="3052234"/>
            <a:ext cx="440478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Cf)</a:t>
            </a:r>
            <a:endParaRPr lang="ko-KR" altLang="en-US" dirty="0"/>
          </a:p>
          <a:p>
            <a:r>
              <a:rPr lang="en-US" altLang="ko-KR" dirty="0" err="1">
                <a:ea typeface="맑은 고딕"/>
              </a:rPr>
              <a:t>transform.rotation</a:t>
            </a:r>
            <a:r>
              <a:rPr lang="en-US" altLang="ko-KR" dirty="0">
                <a:ea typeface="맑은 고딕"/>
              </a:rPr>
              <a:t> = </a:t>
            </a:r>
            <a:r>
              <a:rPr lang="en-US" altLang="ko-KR" dirty="0" err="1">
                <a:ea typeface="맑은 고딕"/>
              </a:rPr>
              <a:t>Quaternion.Euler</a:t>
            </a:r>
            <a:r>
              <a:rPr lang="en-US" altLang="ko-KR" dirty="0">
                <a:ea typeface="맑은 고딕"/>
              </a:rPr>
              <a:t>(</a:t>
            </a:r>
            <a:r>
              <a:rPr lang="en-US" altLang="ko-KR" dirty="0" err="1">
                <a:ea typeface="맑은 고딕"/>
              </a:rPr>
              <a:t>transform.eulerAngles.x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transform.eulerAngles.y</a:t>
            </a:r>
            <a:r>
              <a:rPr lang="en-US" altLang="ko-KR" dirty="0">
                <a:ea typeface="맑은 고딕"/>
              </a:rPr>
              <a:t> + (</a:t>
            </a:r>
            <a:r>
              <a:rPr lang="en-US" altLang="ko-KR" dirty="0" err="1">
                <a:ea typeface="맑은 고딕"/>
              </a:rPr>
              <a:t>targetAngle</a:t>
            </a:r>
            <a:r>
              <a:rPr lang="en-US" altLang="ko-KR" dirty="0">
                <a:ea typeface="맑은 고딕"/>
              </a:rPr>
              <a:t> - </a:t>
            </a:r>
            <a:r>
              <a:rPr lang="en-US" altLang="ko-KR" dirty="0" err="1">
                <a:ea typeface="맑은 고딕"/>
              </a:rPr>
              <a:t>totalRotation</a:t>
            </a:r>
            <a:r>
              <a:rPr lang="en-US" altLang="ko-KR" dirty="0">
                <a:ea typeface="맑은 고딕"/>
              </a:rPr>
              <a:t>), </a:t>
            </a:r>
            <a:r>
              <a:rPr lang="en-US" altLang="ko-KR" dirty="0" err="1">
                <a:ea typeface="맑은 고딕"/>
              </a:rPr>
              <a:t>transform.eulerAngles.z</a:t>
            </a:r>
            <a:r>
              <a:rPr lang="en-US" altLang="ko-KR" dirty="0">
                <a:ea typeface="맑은 고딕"/>
              </a:rPr>
              <a:t>);</a:t>
            </a:r>
            <a:endParaRPr lang="en-US"/>
          </a:p>
        </p:txBody>
      </p:sp>
      <p:pic>
        <p:nvPicPr>
          <p:cNvPr id="6" name="그림 5" descr="텍스트, 스크린샷, 디스플레이,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B8FC181-3312-96E1-2D22-06E72A10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41" y="717823"/>
            <a:ext cx="7154707" cy="50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33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Malgun Gothic"/>
                <a:ea typeface="Malgun Gothic"/>
              </a:rPr>
              <a:t>4.</a:t>
            </a:r>
            <a:r>
              <a:rPr lang="en-US" dirty="0">
                <a:latin typeface="Malgun Gothic"/>
                <a:ea typeface="Malgun Gothic"/>
                <a:cs typeface="+mn-lt"/>
              </a:rPr>
              <a:t>Visual Effects – Main Scene</a:t>
            </a:r>
          </a:p>
          <a:p>
            <a:pPr algn="ctr"/>
            <a:endParaRPr lang="en-US" altLang="ko-KR" dirty="0">
              <a:latin typeface="Malgun Gothic"/>
              <a:ea typeface="Malgun Gothic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DC641-8172-A0D3-2A56-EBDD50559BF0}"/>
              </a:ext>
            </a:extLst>
          </p:cNvPr>
          <p:cNvSpPr txBox="1"/>
          <p:nvPr/>
        </p:nvSpPr>
        <p:spPr>
          <a:xfrm>
            <a:off x="709169" y="4755385"/>
            <a:ext cx="907078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c)</a:t>
            </a:r>
            <a:r>
              <a:rPr lang="ko-KR" altLang="en-US" b="1" dirty="0">
                <a:ea typeface="맑은 고딕"/>
              </a:rPr>
              <a:t>SOT</a:t>
            </a:r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ScailingOverTime</a:t>
            </a:r>
            <a:r>
              <a:rPr lang="ko-KR" altLang="en-US" dirty="0">
                <a:ea typeface="맑은 고딕"/>
              </a:rPr>
              <a:t>)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: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ko-KR" dirty="0">
                <a:latin typeface="Malgun Gothic"/>
                <a:ea typeface="Malgun Gothic"/>
                <a:cs typeface="+mn-lt"/>
              </a:rPr>
              <a:t>크기를 </a:t>
            </a:r>
            <a:r>
              <a:rPr lang="ko-KR" altLang="en-US" dirty="0" err="1">
                <a:ea typeface="+mn-lt"/>
                <a:cs typeface="+mn-lt"/>
              </a:rPr>
              <a:t>targetScale만큼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ko-KR" altLang="en-US" dirty="0" err="1">
                <a:ea typeface="+mn-lt"/>
                <a:cs typeface="+mn-lt"/>
              </a:rPr>
              <a:t>duration</a:t>
            </a:r>
            <a:r>
              <a:rPr lang="ko-KR" dirty="0" err="1">
                <a:ea typeface="+mn-lt"/>
                <a:cs typeface="+mn-lt"/>
              </a:rPr>
              <a:t>동안</a:t>
            </a:r>
            <a:r>
              <a:rPr lang="ko-KR" dirty="0">
                <a:ea typeface="+mn-lt"/>
                <a:cs typeface="+mn-lt"/>
              </a:rPr>
              <a:t> 조정하는 함수</a:t>
            </a:r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</p:txBody>
      </p:sp>
      <p:pic>
        <p:nvPicPr>
          <p:cNvPr id="2" name="그림 1" descr="텍스트, 스크린샷, 디스플레이,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CF57861-01FD-E318-5BDF-CFEF1EF48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57" y="944557"/>
            <a:ext cx="8106833" cy="343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76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Malgun Gothic"/>
                <a:ea typeface="Malgun Gothic"/>
              </a:rPr>
              <a:t>4.</a:t>
            </a:r>
            <a:r>
              <a:rPr lang="en-US" dirty="0">
                <a:latin typeface="Malgun Gothic"/>
                <a:ea typeface="Malgun Gothic"/>
                <a:cs typeface="+mn-lt"/>
              </a:rPr>
              <a:t>Visual Effects – Main Scene</a:t>
            </a:r>
          </a:p>
          <a:p>
            <a:pPr algn="ctr"/>
            <a:endParaRPr lang="en-US" altLang="ko-KR" dirty="0">
              <a:latin typeface="Malgun Gothic"/>
              <a:ea typeface="Malgun Gothic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DC641-8172-A0D3-2A56-EBDD50559BF0}"/>
              </a:ext>
            </a:extLst>
          </p:cNvPr>
          <p:cNvSpPr txBox="1"/>
          <p:nvPr/>
        </p:nvSpPr>
        <p:spPr>
          <a:xfrm>
            <a:off x="751502" y="4596635"/>
            <a:ext cx="1021378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b</a:t>
            </a:r>
            <a:r>
              <a:rPr lang="ko-KR" altLang="en-US" dirty="0">
                <a:ea typeface="맑은 고딕"/>
              </a:rPr>
              <a:t>)</a:t>
            </a:r>
            <a:r>
              <a:rPr lang="en-US" altLang="ko-KR" b="1" dirty="0">
                <a:ea typeface="+mn-lt"/>
                <a:cs typeface="+mn-lt"/>
              </a:rPr>
              <a:t>SUDNC</a:t>
            </a:r>
            <a:r>
              <a:rPr lang="en-US" altLang="ko-KR" dirty="0">
                <a:ea typeface="+mn-lt"/>
                <a:cs typeface="+mn-lt"/>
              </a:rPr>
              <a:t>(</a:t>
            </a:r>
            <a:r>
              <a:rPr lang="en-US" altLang="ko-KR" dirty="0" err="1">
                <a:ea typeface="+mn-lt"/>
                <a:cs typeface="+mn-lt"/>
              </a:rPr>
              <a:t>ScalingUpDownNCounts</a:t>
            </a:r>
            <a:r>
              <a:rPr lang="en-US" altLang="ko-KR" dirty="0">
                <a:ea typeface="+mn-lt"/>
                <a:cs typeface="+mn-lt"/>
              </a:rPr>
              <a:t>)</a:t>
            </a:r>
            <a:endParaRPr lang="ko-KR"/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:</a:t>
            </a:r>
            <a:r>
              <a:rPr lang="en-US" dirty="0" err="1">
                <a:ea typeface="+mn-lt"/>
                <a:cs typeface="+mn-lt"/>
              </a:rPr>
              <a:t>카드의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크기를</a:t>
            </a:r>
            <a:r>
              <a:rPr lang="en-US" dirty="0">
                <a:ea typeface="+mn-lt"/>
                <a:cs typeface="+mn-lt"/>
              </a:rPr>
              <a:t> duration </a:t>
            </a:r>
            <a:r>
              <a:rPr lang="en-US" dirty="0" err="1">
                <a:ea typeface="+mn-lt"/>
                <a:cs typeface="+mn-lt"/>
              </a:rPr>
              <a:t>시간동안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cardScale까지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키웠다가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원상태로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되돌리는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것을</a:t>
            </a:r>
            <a:r>
              <a:rPr lang="en-US" dirty="0">
                <a:ea typeface="+mn-lt"/>
                <a:cs typeface="+mn-lt"/>
              </a:rPr>
              <a:t> count </a:t>
            </a:r>
            <a:r>
              <a:rPr lang="en-US" dirty="0" err="1">
                <a:ea typeface="+mn-lt"/>
                <a:cs typeface="+mn-lt"/>
              </a:rPr>
              <a:t>만큼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반복하는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함수</a:t>
            </a:r>
            <a:endParaRPr lang="en-US" altLang="ko-KR" dirty="0" err="1">
              <a:ea typeface="+mn-lt"/>
              <a:cs typeface="+mn-lt"/>
            </a:endParaRPr>
          </a:p>
          <a:p>
            <a:endParaRPr lang="en-US" altLang="ko-KR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</p:txBody>
      </p:sp>
      <p:pic>
        <p:nvPicPr>
          <p:cNvPr id="3" name="그림 2" descr="텍스트, 스크린샷, 디스플레이,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9F8A326-13DE-1DFC-97AB-603BFCBDB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86" y="930940"/>
            <a:ext cx="10350500" cy="3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63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Malgun Gothic"/>
                <a:ea typeface="Malgun Gothic"/>
              </a:rPr>
              <a:t>4.</a:t>
            </a:r>
            <a:r>
              <a:rPr lang="en-US" dirty="0">
                <a:latin typeface="Malgun Gothic"/>
                <a:ea typeface="Malgun Gothic"/>
                <a:cs typeface="+mn-lt"/>
              </a:rPr>
              <a:t>Visual Effects – Main Scene</a:t>
            </a:r>
          </a:p>
          <a:p>
            <a:pPr algn="ctr"/>
            <a:endParaRPr lang="en-US" dirty="0">
              <a:latin typeface="Malgun Gothic"/>
              <a:ea typeface="Malgun Gothic"/>
            </a:endParaRPr>
          </a:p>
        </p:txBody>
      </p:sp>
      <p:pic>
        <p:nvPicPr>
          <p:cNvPr id="4" name="그림 3" descr="텍스트, 스크린샷, 디스플레이,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A224E114-4108-A4C3-5C31-09337AB4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06" y="1273746"/>
            <a:ext cx="6096000" cy="2761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AB1FFB-89B9-22E9-67AF-C71562B7969D}"/>
              </a:ext>
            </a:extLst>
          </p:cNvPr>
          <p:cNvSpPr txBox="1"/>
          <p:nvPr/>
        </p:nvSpPr>
        <p:spPr>
          <a:xfrm>
            <a:off x="6974012" y="1913930"/>
            <a:ext cx="7536200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2.카드 매칭 성공 시 특수 효과</a:t>
            </a:r>
            <a:endParaRPr lang="ko-KR" dirty="0">
              <a:ea typeface="맑은 고딕" panose="020B0503020000020004" pitchFamily="34" charset="-127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r>
              <a:rPr lang="en-US" sz="2800" b="1" dirty="0">
                <a:latin typeface="Malgun Gothic"/>
                <a:ea typeface="Malgun Gothic"/>
              </a:rPr>
              <a:t>2)</a:t>
            </a:r>
            <a:r>
              <a:rPr lang="en-US" sz="2800" b="1" dirty="0" err="1">
                <a:latin typeface="Malgun Gothic"/>
                <a:ea typeface="Malgun Gothic"/>
              </a:rPr>
              <a:t>Shinig</a:t>
            </a:r>
            <a:r>
              <a:rPr lang="en-US" sz="2800" b="1" dirty="0">
                <a:latin typeface="Malgun Gothic"/>
                <a:ea typeface="Malgun Gothic"/>
              </a:rPr>
              <a:t> </a:t>
            </a:r>
            <a:r>
              <a:rPr lang="ko-KR" altLang="en-US" sz="2800" b="1" dirty="0">
                <a:latin typeface="Malgun Gothic"/>
                <a:ea typeface="Malgun Gothic"/>
              </a:rPr>
              <a:t>효과</a:t>
            </a:r>
            <a:endParaRPr lang="ko-KR" altLang="en-US" sz="2800" dirty="0">
              <a:latin typeface="Malgun Gothic"/>
              <a:ea typeface="Malgun Gothic"/>
            </a:endParaRPr>
          </a:p>
          <a:p>
            <a:endParaRPr lang="ko-KR" altLang="en-US" dirty="0">
              <a:latin typeface="Malgun Gothic"/>
              <a:ea typeface="Malgun Gothic"/>
            </a:endParaRPr>
          </a:p>
          <a:p>
            <a:endParaRPr lang="en-US" altLang="ko-KR" dirty="0">
              <a:latin typeface="Malgun Gothic"/>
              <a:ea typeface="Malgun Gothic"/>
            </a:endParaRPr>
          </a:p>
        </p:txBody>
      </p:sp>
      <p:pic>
        <p:nvPicPr>
          <p:cNvPr id="9" name="그림 8" descr="텍스트, 스크린샷,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28B10D32-2DB2-BF0F-3748-A9187F369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61" y="3870247"/>
            <a:ext cx="4181475" cy="2819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321FCEB-4CF4-CEDD-B679-4BD6F1F63DD3}"/>
                  </a:ext>
                </a:extLst>
              </p14:cNvPr>
              <p14:cNvContentPartPr/>
              <p14:nvPr/>
            </p14:nvContentPartPr>
            <p14:xfrm>
              <a:off x="2310493" y="5648775"/>
              <a:ext cx="700952" cy="316957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321FCEB-4CF4-CEDD-B679-4BD6F1F63D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2501" y="5630787"/>
                <a:ext cx="736575" cy="352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811133A7-9A89-6255-82CF-F1DA86AE7A27}"/>
                  </a:ext>
                </a:extLst>
              </p14:cNvPr>
              <p14:cNvContentPartPr/>
              <p14:nvPr/>
            </p14:nvContentPartPr>
            <p14:xfrm>
              <a:off x="1247501" y="2364157"/>
              <a:ext cx="4363618" cy="605949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811133A7-9A89-6255-82CF-F1DA86AE7A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9862" y="2346525"/>
                <a:ext cx="4399256" cy="641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4A9B9A1D-0AC6-BB74-7588-8124459D3439}"/>
                  </a:ext>
                </a:extLst>
              </p14:cNvPr>
              <p14:cNvContentPartPr/>
              <p14:nvPr/>
            </p14:nvContentPartPr>
            <p14:xfrm>
              <a:off x="12310241" y="4296103"/>
              <a:ext cx="13137" cy="13137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4A9B9A1D-0AC6-BB74-7588-8124459D34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66528" y="3639253"/>
                <a:ext cx="1313700" cy="1313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A61A8F19-CCB1-5980-AAE7-2630EB14C52B}"/>
                  </a:ext>
                </a:extLst>
              </p14:cNvPr>
              <p14:cNvContentPartPr/>
              <p14:nvPr/>
            </p14:nvContentPartPr>
            <p14:xfrm>
              <a:off x="3612931" y="3245893"/>
              <a:ext cx="1317750" cy="13137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A61A8F19-CCB1-5980-AAE7-2630EB14C5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94934" y="3227126"/>
                <a:ext cx="1353384" cy="50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8768E0EA-908F-B0B3-E08E-FEFFBBE34AED}"/>
                  </a:ext>
                </a:extLst>
              </p14:cNvPr>
              <p14:cNvContentPartPr/>
              <p14:nvPr/>
            </p14:nvContentPartPr>
            <p14:xfrm>
              <a:off x="12507310" y="7383517"/>
              <a:ext cx="13137" cy="13137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8768E0EA-908F-B0B3-E08E-FEFFBBE34A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63597" y="6726667"/>
                <a:ext cx="1313700" cy="13137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0386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latin typeface="Malgun Gothic"/>
                <a:ea typeface="Malgun Gothic"/>
              </a:rPr>
              <a:t>1.씬 </a:t>
            </a:r>
            <a:r>
              <a:rPr lang="en-US" altLang="ko-KR" err="1">
                <a:latin typeface="Malgun Gothic"/>
                <a:ea typeface="Malgun Gothic"/>
              </a:rPr>
              <a:t>이동</a:t>
            </a:r>
          </a:p>
        </p:txBody>
      </p:sp>
      <p:pic>
        <p:nvPicPr>
          <p:cNvPr id="2" name="그림 1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64353EC-65D0-0B4C-217F-0F5BA2289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686777"/>
            <a:ext cx="6096000" cy="1195473"/>
          </a:xfrm>
          <a:prstGeom prst="rect">
            <a:avLst/>
          </a:prstGeom>
        </p:spPr>
      </p:pic>
      <p:pic>
        <p:nvPicPr>
          <p:cNvPr id="3" name="그림 2" descr="텍스트, 스크린샷, 폰트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9C5E966-0BB7-7054-764E-DA02623D85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9" b="-1316"/>
          <a:stretch/>
        </p:blipFill>
        <p:spPr>
          <a:xfrm>
            <a:off x="175683" y="1801056"/>
            <a:ext cx="3877645" cy="820277"/>
          </a:xfrm>
          <a:prstGeom prst="rect">
            <a:avLst/>
          </a:prstGeom>
        </p:spPr>
      </p:pic>
      <p:pic>
        <p:nvPicPr>
          <p:cNvPr id="4" name="그림 3" descr="텍스트, 스크린샷, 소프트웨어, 디스플레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FDDBA0A-2B99-A082-2814-0AB455567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78" y="2884789"/>
            <a:ext cx="5048250" cy="3971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4DC641-8172-A0D3-2A56-EBDD50559BF0}"/>
              </a:ext>
            </a:extLst>
          </p:cNvPr>
          <p:cNvSpPr txBox="1"/>
          <p:nvPr/>
        </p:nvSpPr>
        <p:spPr>
          <a:xfrm>
            <a:off x="6803571" y="3331028"/>
            <a:ext cx="559525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1.GameManager의 </a:t>
            </a:r>
            <a:r>
              <a:rPr lang="ko-KR" altLang="en-US" dirty="0" err="1">
                <a:ea typeface="맑은 고딕"/>
              </a:rPr>
              <a:t>싱글톤</a:t>
            </a:r>
            <a:r>
              <a:rPr lang="ko-KR" altLang="en-US" dirty="0">
                <a:ea typeface="맑은 고딕"/>
              </a:rPr>
              <a:t> 변수 </a:t>
            </a:r>
            <a:r>
              <a:rPr lang="ko-KR" altLang="en-US" dirty="0" err="1">
                <a:ea typeface="맑은 고딕"/>
              </a:rPr>
              <a:t>Instance</a:t>
            </a:r>
            <a:r>
              <a:rPr lang="ko-KR" altLang="en-US" dirty="0">
                <a:ea typeface="맑은 고딕"/>
              </a:rPr>
              <a:t> 불러오기</a:t>
            </a:r>
          </a:p>
          <a:p>
            <a:endParaRPr lang="ko-KR" altLang="en-US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2.Public 변수 </a:t>
            </a:r>
            <a:r>
              <a:rPr lang="ko-KR" altLang="en-US" dirty="0" err="1">
                <a:ea typeface="맑은 고딕"/>
              </a:rPr>
              <a:t>toScene</a:t>
            </a:r>
            <a:r>
              <a:rPr lang="ko-KR" altLang="en-US" dirty="0">
                <a:ea typeface="맑은 고딕"/>
              </a:rPr>
              <a:t>, </a:t>
            </a:r>
            <a:r>
              <a:rPr lang="ko-KR" altLang="en-US" dirty="0" err="1">
                <a:ea typeface="맑은 고딕"/>
              </a:rPr>
              <a:t>stage</a:t>
            </a:r>
            <a:r>
              <a:rPr lang="ko-KR" altLang="en-US" dirty="0">
                <a:ea typeface="맑은 고딕"/>
              </a:rPr>
              <a:t> 선언</a:t>
            </a:r>
            <a:endParaRPr lang="ko-KR" dirty="0"/>
          </a:p>
          <a:p>
            <a:endParaRPr lang="ko-KR" altLang="en-US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2-1.toScene: 목적지 씬 이름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2-2.stage: 스테이지 선택 값 저장</a:t>
            </a:r>
          </a:p>
          <a:p>
            <a:endParaRPr lang="ko-KR" altLang="en-US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3.버튼 컴포넌트에 입력</a:t>
            </a: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</p:txBody>
      </p:sp>
      <p:pic>
        <p:nvPicPr>
          <p:cNvPr id="6" name="그림 5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2FBBA86F-AB23-0E32-7A5C-5B461EC4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175" y="690563"/>
            <a:ext cx="4057650" cy="1362075"/>
          </a:xfrm>
          <a:prstGeom prst="rect">
            <a:avLst/>
          </a:prstGeom>
        </p:spPr>
      </p:pic>
      <p:pic>
        <p:nvPicPr>
          <p:cNvPr id="7" name="그림 6" descr="텍스트, 스크린샷, 폰트, 멀티미디어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15D29EB-8891-30A6-509C-AC8ED1461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437" y="5906861"/>
            <a:ext cx="38195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34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-1513" y="349552"/>
            <a:ext cx="12193209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latin typeface="Malgun Gothic"/>
                <a:ea typeface="Malgun Gothic"/>
              </a:rPr>
              <a:t>2.카드게임 </a:t>
            </a:r>
            <a:r>
              <a:rPr lang="en-US" altLang="ko-KR" err="1">
                <a:latin typeface="Malgun Gothic"/>
                <a:ea typeface="Malgun Gothic"/>
              </a:rPr>
              <a:t>로직</a:t>
            </a:r>
            <a:endParaRPr lang="ko-KR" altLang="en-US">
              <a:latin typeface="Malgun Gothic"/>
              <a:ea typeface="Malgun Gothic"/>
            </a:endParaRPr>
          </a:p>
          <a:p>
            <a:pPr algn="ctr"/>
            <a:endParaRPr lang="en-US" altLang="ko-KR" dirty="0">
              <a:latin typeface="Malgun Gothic"/>
              <a:ea typeface="Malgun Gothic"/>
            </a:endParaRPr>
          </a:p>
          <a:p>
            <a:pPr algn="ctr"/>
            <a:endParaRPr lang="en-US" altLang="ko-KR" dirty="0">
              <a:latin typeface="Malgun Gothic"/>
              <a:ea typeface="Malgun Gothic"/>
            </a:endParaRPr>
          </a:p>
          <a:p>
            <a:pPr algn="ctr"/>
            <a:endParaRPr lang="en-US" altLang="ko-KR" dirty="0">
              <a:latin typeface="Malgun Gothic"/>
              <a:ea typeface="Malgun Gothic"/>
            </a:endParaRPr>
          </a:p>
          <a:p>
            <a:pPr algn="ctr"/>
            <a:endParaRPr lang="en-US" altLang="ko-KR" dirty="0">
              <a:latin typeface="Malgun Gothic"/>
              <a:ea typeface="Malgun Gothic"/>
            </a:endParaRPr>
          </a:p>
          <a:p>
            <a:pPr algn="ctr"/>
            <a:r>
              <a:rPr lang="en-US" altLang="ko-KR" err="1">
                <a:latin typeface="Malgun Gothic"/>
                <a:ea typeface="Malgun Gothic"/>
              </a:rPr>
              <a:t>확인해봐야할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코드</a:t>
            </a:r>
            <a:endParaRPr lang="en-US" altLang="ko-KR">
              <a:latin typeface="Malgun Gothic"/>
              <a:ea typeface="Malgun Gothic"/>
            </a:endParaRPr>
          </a:p>
          <a:p>
            <a:pPr algn="ctr"/>
            <a:endParaRPr lang="en-US" altLang="ko-KR" dirty="0">
              <a:latin typeface="Malgun Gothic"/>
              <a:ea typeface="Malgun Gothic"/>
            </a:endParaRPr>
          </a:p>
          <a:p>
            <a:pPr algn="ctr"/>
            <a:r>
              <a:rPr lang="en-US" altLang="ko-KR" dirty="0">
                <a:latin typeface="Malgun Gothic"/>
                <a:ea typeface="Malgun Gothic"/>
              </a:rPr>
              <a:t>1)</a:t>
            </a:r>
            <a:r>
              <a:rPr lang="en-US" altLang="ko-KR" dirty="0" err="1">
                <a:latin typeface="Malgun Gothic"/>
                <a:ea typeface="Malgun Gothic"/>
              </a:rPr>
              <a:t>Raycast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충돌</a:t>
            </a:r>
            <a:endParaRPr lang="en-US" altLang="ko-KR" dirty="0">
              <a:latin typeface="Malgun Gothic"/>
              <a:ea typeface="Malgun Gothic"/>
            </a:endParaRPr>
          </a:p>
          <a:p>
            <a:pPr algn="ctr"/>
            <a:r>
              <a:rPr lang="en-US" dirty="0">
                <a:latin typeface="Malgun Gothic"/>
                <a:ea typeface="+mn-lt"/>
                <a:cs typeface="+mn-lt"/>
              </a:rPr>
              <a:t>            RaycastHit2D hit = Physics2D.Raycast(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지점</a:t>
            </a:r>
            <a:r>
              <a:rPr lang="en-US" dirty="0">
                <a:latin typeface="Malgun Gothic"/>
                <a:ea typeface="+mn-lt"/>
                <a:cs typeface="+mn-lt"/>
              </a:rPr>
              <a:t>,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벡터</a:t>
            </a:r>
            <a:r>
              <a:rPr lang="en-US" dirty="0">
                <a:latin typeface="Malgun Gothic"/>
                <a:ea typeface="+mn-lt"/>
                <a:cs typeface="+mn-lt"/>
              </a:rPr>
              <a:t>,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거리</a:t>
            </a:r>
            <a:r>
              <a:rPr lang="en-US" dirty="0">
                <a:latin typeface="Malgun Gothic"/>
                <a:ea typeface="+mn-lt"/>
                <a:cs typeface="+mn-lt"/>
              </a:rPr>
              <a:t>);</a:t>
            </a:r>
            <a:endParaRPr lang="en-US" dirty="0">
              <a:latin typeface="Malgun Gothic"/>
              <a:ea typeface="맑은 고딕" panose="020F0502020204030204"/>
            </a:endParaRPr>
          </a:p>
          <a:p>
            <a:pPr algn="ctr"/>
            <a:endParaRPr lang="en-US" dirty="0">
              <a:latin typeface="Malgun Gothic"/>
              <a:ea typeface="맑은 고딕" panose="020F0502020204030204"/>
            </a:endParaRPr>
          </a:p>
          <a:p>
            <a:pPr algn="ctr"/>
            <a:r>
              <a:rPr lang="en-US" dirty="0">
                <a:latin typeface="Malgun Gothic"/>
                <a:ea typeface="+mn-lt"/>
                <a:cs typeface="+mn-lt"/>
              </a:rPr>
              <a:t>2)</a:t>
            </a:r>
            <a:r>
              <a:rPr lang="ko-KR" altLang="en-US" dirty="0">
                <a:latin typeface="Malgun Gothic"/>
                <a:ea typeface="+mn-lt"/>
                <a:cs typeface="+mn-lt"/>
              </a:rPr>
              <a:t>이벤트</a:t>
            </a:r>
          </a:p>
          <a:p>
            <a:pPr algn="ctr"/>
            <a:r>
              <a:rPr lang="en-US" dirty="0">
                <a:latin typeface="Malgun Gothic"/>
                <a:ea typeface="+mn-lt"/>
                <a:cs typeface="+mn-lt"/>
              </a:rPr>
              <a:t>public Action events;</a:t>
            </a:r>
            <a:endParaRPr lang="en-US" dirty="0">
              <a:latin typeface="Malgun Gothic"/>
              <a:ea typeface="맑은 고딕"/>
            </a:endParaRPr>
          </a:p>
          <a:p>
            <a:pPr algn="ctr"/>
            <a:endParaRPr lang="en-US" dirty="0">
              <a:latin typeface="Malgun Gothic"/>
              <a:ea typeface="맑은 고딕"/>
            </a:endParaRPr>
          </a:p>
          <a:p>
            <a:pPr algn="ctr"/>
            <a:r>
              <a:rPr lang="en-US" dirty="0">
                <a:latin typeface="Malgun Gothic"/>
                <a:ea typeface="맑은 고딕"/>
              </a:rPr>
              <a:t>events += </a:t>
            </a:r>
            <a:r>
              <a:rPr lang="en-US" dirty="0" err="1">
                <a:ea typeface="+mn-lt"/>
                <a:cs typeface="+mn-lt"/>
              </a:rPr>
              <a:t>MethodName</a:t>
            </a:r>
            <a:endParaRPr lang="en-US">
              <a:ea typeface="+mn-lt"/>
              <a:cs typeface="+mn-lt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latin typeface="Malgun Gothic"/>
              <a:ea typeface="Malgun Gothic"/>
            </a:endParaRPr>
          </a:p>
          <a:p>
            <a:pPr algn="ctr"/>
            <a:r>
              <a:rPr lang="en-US" altLang="ko-KR" dirty="0">
                <a:latin typeface="Malgun Gothic"/>
                <a:ea typeface="Malgun Gothic"/>
              </a:rPr>
              <a:t>3)</a:t>
            </a:r>
            <a:r>
              <a:rPr lang="en-US" altLang="ko-KR" dirty="0" err="1">
                <a:latin typeface="Malgun Gothic"/>
                <a:ea typeface="Malgun Gothic"/>
              </a:rPr>
              <a:t>코루틴</a:t>
            </a:r>
            <a:endParaRPr lang="en-US" altLang="ko-KR">
              <a:latin typeface="Malgun Gothic"/>
              <a:ea typeface="Malgun Gothic"/>
            </a:endParaRPr>
          </a:p>
          <a:p>
            <a:pPr algn="ctr"/>
            <a:r>
              <a:rPr lang="en-US" err="1">
                <a:latin typeface="Malgun Gothic"/>
                <a:ea typeface="Fira Mono"/>
              </a:rPr>
              <a:t>StartCoroutine</a:t>
            </a:r>
            <a:r>
              <a:rPr lang="en-US" dirty="0">
                <a:latin typeface="Malgun Gothic"/>
                <a:ea typeface="Fira Mono"/>
              </a:rPr>
              <a:t>(Routine(</a:t>
            </a:r>
            <a:r>
              <a:rPr lang="en-US" dirty="0">
                <a:latin typeface="Malgun Gothic"/>
                <a:ea typeface="Malgun Gothic"/>
              </a:rPr>
              <a:t>duration</a:t>
            </a:r>
            <a:r>
              <a:rPr lang="en-US" dirty="0">
                <a:latin typeface="Malgun Gothic"/>
                <a:ea typeface="Fira Mono"/>
              </a:rPr>
              <a:t>)); </a:t>
            </a:r>
            <a:br>
              <a:rPr lang="en-US" dirty="0">
                <a:latin typeface="Malgun Gothic"/>
                <a:ea typeface="Fira Mono"/>
              </a:rPr>
            </a:br>
            <a:r>
              <a:rPr lang="en-US" dirty="0">
                <a:latin typeface="Malgun Gothic"/>
                <a:ea typeface="Fira Mono"/>
              </a:rPr>
              <a:t> </a:t>
            </a:r>
          </a:p>
          <a:p>
            <a:pPr algn="ctr"/>
            <a:br>
              <a:rPr lang="en-US" dirty="0">
                <a:latin typeface="Malgun Gothic"/>
                <a:ea typeface="Fira Mono"/>
              </a:rPr>
            </a:br>
            <a:r>
              <a:rPr lang="en-US" dirty="0">
                <a:latin typeface="Malgun Gothic"/>
                <a:ea typeface="Fira Mono"/>
              </a:rPr>
              <a:t>private </a:t>
            </a:r>
            <a:r>
              <a:rPr lang="en-US" dirty="0" err="1">
                <a:latin typeface="Malgun Gothic"/>
                <a:ea typeface="Fira Mono"/>
              </a:rPr>
              <a:t>IEnumerator</a:t>
            </a:r>
            <a:r>
              <a:rPr lang="en-US" dirty="0">
                <a:latin typeface="Malgun Gothic"/>
                <a:ea typeface="Fira Mono"/>
              </a:rPr>
              <a:t> Routine(</a:t>
            </a:r>
            <a:r>
              <a:rPr lang="en-US" dirty="0">
                <a:latin typeface="Malgun Gothic"/>
                <a:ea typeface="Malgun Gothic"/>
                <a:cs typeface="+mn-lt"/>
              </a:rPr>
              <a:t>duration</a:t>
            </a:r>
            <a:r>
              <a:rPr lang="en-US" dirty="0">
                <a:latin typeface="Malgun Gothic"/>
                <a:ea typeface="Fira Mono"/>
              </a:rPr>
              <a:t>) </a:t>
            </a:r>
            <a:br>
              <a:rPr lang="en-US" dirty="0">
                <a:latin typeface="Malgun Gothic"/>
                <a:ea typeface="Fira Mono"/>
              </a:rPr>
            </a:br>
            <a:r>
              <a:rPr lang="en-US" dirty="0">
                <a:latin typeface="Malgun Gothic"/>
                <a:ea typeface="Fira Mono"/>
              </a:rPr>
              <a:t>  { yield return </a:t>
            </a:r>
            <a:r>
              <a:rPr lang="en-US" dirty="0">
                <a:ea typeface="+mn-lt"/>
                <a:cs typeface="+mn-lt"/>
              </a:rPr>
              <a:t>new </a:t>
            </a:r>
            <a:r>
              <a:rPr lang="en-US" dirty="0" err="1">
                <a:latin typeface="맑은 고딕"/>
                <a:ea typeface="+mn-lt"/>
                <a:cs typeface="Arial"/>
              </a:rPr>
              <a:t>WaitForSeconds</a:t>
            </a:r>
            <a:r>
              <a:rPr lang="en-US" dirty="0">
                <a:ea typeface="+mn-lt"/>
                <a:cs typeface="+mn-lt"/>
              </a:rPr>
              <a:t>(duration)</a:t>
            </a:r>
            <a:r>
              <a:rPr lang="en-US" dirty="0">
                <a:latin typeface="Malgun Gothic"/>
                <a:ea typeface="Fira Mono"/>
              </a:rPr>
              <a:t>; }</a:t>
            </a:r>
            <a:endParaRPr lang="en-US" dirty="0">
              <a:ea typeface="맑은 고딕"/>
            </a:endParaRPr>
          </a:p>
          <a:p>
            <a:pPr algn="ctr"/>
            <a:endParaRPr lang="en-US" dirty="0">
              <a:latin typeface="Malgun Gothic"/>
              <a:ea typeface="Fira Mono"/>
            </a:endParaRPr>
          </a:p>
        </p:txBody>
      </p:sp>
    </p:spTree>
    <p:extLst>
      <p:ext uri="{BB962C8B-B14F-4D97-AF65-F5344CB8AC3E}">
        <p14:creationId xmlns:p14="http://schemas.microsoft.com/office/powerpoint/2010/main" val="397504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07427E4-088F-76BE-A85A-8C01154C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" y="872770"/>
            <a:ext cx="9838763" cy="5857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latin typeface="Malgun Gothic"/>
                <a:ea typeface="Malgun Gothic"/>
              </a:rPr>
              <a:t>2.카드게임 </a:t>
            </a:r>
            <a:r>
              <a:rPr lang="en-US" altLang="ko-KR" dirty="0" err="1">
                <a:latin typeface="Malgun Gothic"/>
                <a:ea typeface="Malgun Gothic"/>
              </a:rPr>
              <a:t>로직</a:t>
            </a:r>
            <a:endParaRPr lang="ko-KR" altLang="en-US" dirty="0" err="1"/>
          </a:p>
          <a:p>
            <a:pPr algn="ctr"/>
            <a:endParaRPr lang="en-US" altLang="ko-KR">
              <a:latin typeface="Malgun Gothic"/>
              <a:ea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D28F0-BA68-B5E3-AC80-C4D7BB95EB1D}"/>
              </a:ext>
            </a:extLst>
          </p:cNvPr>
          <p:cNvSpPr txBox="1"/>
          <p:nvPr/>
        </p:nvSpPr>
        <p:spPr>
          <a:xfrm>
            <a:off x="9520162" y="1219200"/>
            <a:ext cx="2805793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Malgun Gothic"/>
                <a:ea typeface="Malgun Gothic"/>
              </a:rPr>
              <a:t>카드 선택</a:t>
            </a:r>
            <a:endParaRPr lang="ko-KR" dirty="0"/>
          </a:p>
          <a:p>
            <a:pPr marL="342900" indent="-342900">
              <a:buAutoNum type="arabicPeriod"/>
            </a:pPr>
            <a:endParaRPr lang="ko-KR" altLang="en-US" dirty="0">
              <a:latin typeface="Malgun Gothic"/>
              <a:ea typeface="Malgun Gothic"/>
            </a:endParaRPr>
          </a:p>
          <a:p>
            <a:pPr marL="342900" indent="-342900">
              <a:buAutoNum type="arabicPeriod"/>
            </a:pPr>
            <a:r>
              <a:rPr lang="en-US" altLang="ko-KR" err="1">
                <a:ea typeface="맑은 고딕"/>
              </a:rPr>
              <a:t>SelectCard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메서드</a:t>
            </a:r>
            <a:endParaRPr lang="ko-KR" dirty="0" err="1">
              <a:latin typeface="맑은 고딕" panose="020F0502020204030204"/>
              <a:ea typeface="맑은 고딕"/>
            </a:endParaRPr>
          </a:p>
          <a:p>
            <a:pPr marL="800100" lvl="1" indent="-342900">
              <a:buFont typeface="Courier New"/>
              <a:buChar char="o"/>
            </a:pPr>
            <a:r>
              <a:rPr lang="ko-KR" altLang="en-US" dirty="0" err="1">
                <a:latin typeface="Malgun Gothic"/>
                <a:ea typeface="Malgun Gothic"/>
              </a:rPr>
              <a:t>selectCards</a:t>
            </a:r>
            <a:r>
              <a:rPr lang="ko-KR" altLang="en-US" dirty="0">
                <a:latin typeface="Malgun Gothic"/>
                <a:ea typeface="Malgun Gothic"/>
              </a:rPr>
              <a:t>&lt;&gt;</a:t>
            </a:r>
            <a:r>
              <a:rPr lang="ko-KR" altLang="en-US" dirty="0" err="1">
                <a:latin typeface="Malgun Gothic"/>
                <a:ea typeface="Malgun Gothic"/>
              </a:rPr>
              <a:t>에</a:t>
            </a:r>
            <a:r>
              <a:rPr lang="ko-KR" altLang="en-US" dirty="0">
                <a:latin typeface="Malgun Gothic"/>
                <a:ea typeface="Malgun Gothic"/>
              </a:rPr>
              <a:t> 추가</a:t>
            </a:r>
          </a:p>
          <a:p>
            <a:pPr marL="800100" lvl="1" indent="-342900">
              <a:buFont typeface="Courier New"/>
              <a:buChar char="o"/>
            </a:pPr>
            <a:r>
              <a:rPr lang="ko-KR" altLang="en-US" dirty="0">
                <a:latin typeface="Malgun Gothic"/>
                <a:ea typeface="Malgun Gothic"/>
              </a:rPr>
              <a:t>유효성 검사</a:t>
            </a:r>
            <a:endParaRPr lang="ko-KR" dirty="0">
              <a:latin typeface="맑은 고딕" panose="020F0502020204030204"/>
              <a:ea typeface="맑은 고딕"/>
            </a:endParaRPr>
          </a:p>
          <a:p>
            <a:pPr marL="800100" lvl="1" indent="-342900">
              <a:buFont typeface="Courier New"/>
              <a:buChar char="o"/>
            </a:pPr>
            <a:r>
              <a:rPr lang="ko-KR" altLang="en-US" dirty="0">
                <a:latin typeface="Malgun Gothic"/>
                <a:ea typeface="Malgun Gothic"/>
              </a:rPr>
              <a:t>리스트 2장 검사</a:t>
            </a:r>
            <a:endParaRPr lang="ko-KR" dirty="0">
              <a:ea typeface="맑은 고딕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Malgun Gothic"/>
              <a:ea typeface="Malgun Gothic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Malgun Gothic"/>
                <a:ea typeface="Malgun Gothic"/>
              </a:rPr>
              <a:t>매칭 검사</a:t>
            </a:r>
          </a:p>
          <a:p>
            <a:pPr marL="800100" lvl="1" indent="-342900">
              <a:buFont typeface="Courier New"/>
              <a:buChar char="o"/>
            </a:pPr>
            <a:r>
              <a:rPr lang="ko-KR" altLang="en-US" dirty="0" err="1">
                <a:latin typeface="Malgun Gothic"/>
                <a:ea typeface="Malgun Gothic"/>
              </a:rPr>
              <a:t>쿨타임</a:t>
            </a:r>
            <a:r>
              <a:rPr lang="ko-KR" altLang="en-US" dirty="0">
                <a:latin typeface="Malgun Gothic"/>
                <a:ea typeface="Malgun Gothic"/>
              </a:rPr>
              <a:t> 적용</a:t>
            </a:r>
          </a:p>
          <a:p>
            <a:pPr marL="800100" lvl="1" indent="-342900">
              <a:buFont typeface="Courier New"/>
              <a:buChar char="o"/>
            </a:pPr>
            <a:r>
              <a:rPr lang="ko-KR" altLang="en-US" dirty="0" err="1">
                <a:latin typeface="Malgun Gothic"/>
                <a:ea typeface="Malgun Gothic"/>
              </a:rPr>
              <a:t>같은지</a:t>
            </a:r>
            <a:r>
              <a:rPr lang="ko-KR" altLang="en-US" dirty="0">
                <a:latin typeface="Malgun Gothic"/>
                <a:ea typeface="Malgun Gothic"/>
              </a:rPr>
              <a:t> 검사</a:t>
            </a:r>
          </a:p>
          <a:p>
            <a:pPr marL="800100" lvl="1" indent="-342900">
              <a:buFont typeface="Courier New"/>
              <a:buChar char="o"/>
            </a:pPr>
            <a:r>
              <a:rPr lang="ko-KR" altLang="en-US" dirty="0" err="1">
                <a:latin typeface="Malgun Gothic"/>
                <a:ea typeface="Malgun Gothic"/>
              </a:rPr>
              <a:t>cardCount</a:t>
            </a:r>
            <a:r>
              <a:rPr lang="ko-KR" altLang="en-US" dirty="0">
                <a:latin typeface="Malgun Gothic"/>
                <a:ea typeface="Malgun Gothic"/>
              </a:rPr>
              <a:t> 차감</a:t>
            </a:r>
          </a:p>
          <a:p>
            <a:pPr marL="800100" lvl="1" indent="-342900">
              <a:buFont typeface="Courier New"/>
              <a:buChar char="o"/>
            </a:pPr>
            <a:r>
              <a:rPr lang="ko-KR" altLang="en-US" dirty="0">
                <a:latin typeface="Malgun Gothic"/>
                <a:ea typeface="Malgun Gothic"/>
              </a:rPr>
              <a:t>승리여부 검사</a:t>
            </a:r>
          </a:p>
          <a:p>
            <a:pPr marL="800100" lvl="1" indent="-342900">
              <a:buFont typeface="Courier New"/>
              <a:buChar char="o"/>
            </a:pPr>
            <a:endParaRPr lang="ko-KR" altLang="en-US" dirty="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25860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latin typeface="Malgun Gothic"/>
                <a:ea typeface="Malgun Gothic"/>
              </a:rPr>
              <a:t>2.</a:t>
            </a:r>
            <a:r>
              <a:rPr lang="en-US">
                <a:latin typeface="Malgun Gothic"/>
                <a:ea typeface="Malgun Gothic"/>
              </a:rPr>
              <a:t>카드게임 </a:t>
            </a:r>
            <a:r>
              <a:rPr lang="en-US" err="1">
                <a:latin typeface="Malgun Gothic"/>
                <a:ea typeface="Malgun Gothic"/>
              </a:rPr>
              <a:t>로직</a:t>
            </a:r>
            <a:endParaRPr lang="ko-KR" altLang="en-US" err="1">
              <a:latin typeface="Malgun Gothic"/>
              <a:ea typeface="Malgun Gothic"/>
            </a:endParaRPr>
          </a:p>
          <a:p>
            <a:pPr algn="ctr"/>
            <a:endParaRPr lang="en-US">
              <a:latin typeface="Malgun Gothic"/>
              <a:ea typeface="Malgun Gothic"/>
            </a:endParaRPr>
          </a:p>
          <a:p>
            <a:pPr algn="ctr"/>
            <a:endParaRPr lang="en-US" altLang="ko-KR">
              <a:latin typeface="Malgun Gothic"/>
              <a:ea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DC641-8172-A0D3-2A56-EBDD50559BF0}"/>
              </a:ext>
            </a:extLst>
          </p:cNvPr>
          <p:cNvSpPr txBox="1"/>
          <p:nvPr/>
        </p:nvSpPr>
        <p:spPr>
          <a:xfrm>
            <a:off x="7734905" y="1045028"/>
            <a:ext cx="416650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Malgun Gothic"/>
                <a:ea typeface="Malgun Gothic"/>
              </a:rPr>
              <a:t>1. </a:t>
            </a:r>
            <a:r>
              <a:rPr lang="en-US" altLang="ko-KR" dirty="0" err="1">
                <a:latin typeface="Malgun Gothic"/>
                <a:ea typeface="Malgun Gothic"/>
              </a:rPr>
              <a:t>카드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선택</a:t>
            </a:r>
            <a:endParaRPr lang="en-US" altLang="ko-KR">
              <a:latin typeface="Malgun Gothic"/>
              <a:ea typeface="Malgun Gothic"/>
            </a:endParaRPr>
          </a:p>
          <a:p>
            <a:endParaRPr lang="en-US" dirty="0">
              <a:latin typeface="Malgun Gothic"/>
              <a:ea typeface="Malgun Gothic"/>
            </a:endParaRPr>
          </a:p>
          <a:p>
            <a:r>
              <a:rPr lang="en-US" dirty="0">
                <a:latin typeface="Malgun Gothic"/>
                <a:ea typeface="Malgun Gothic"/>
              </a:rPr>
              <a:t>RaycastHit2D hit = Physics2D.Raycast(</a:t>
            </a:r>
            <a:r>
              <a:rPr lang="en-US" altLang="ko-KR" dirty="0" err="1">
                <a:ea typeface="+mn-lt"/>
                <a:cs typeface="+mn-lt"/>
              </a:rPr>
              <a:t>mousePos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altLang="ko-KR" dirty="0">
                <a:ea typeface="+mn-lt"/>
                <a:cs typeface="+mn-lt"/>
              </a:rPr>
              <a:t>Vector2.zero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altLang="ko-KR" dirty="0" err="1">
                <a:ea typeface="+mn-lt"/>
                <a:cs typeface="+mn-lt"/>
              </a:rPr>
              <a:t>Mathf.Infinity</a:t>
            </a:r>
            <a:r>
              <a:rPr lang="en-US" dirty="0">
                <a:latin typeface="Malgun Gothic"/>
                <a:ea typeface="Malgun Gothic"/>
              </a:rPr>
              <a:t>);</a:t>
            </a:r>
          </a:p>
          <a:p>
            <a:endParaRPr lang="en-US" altLang="ko-KR" dirty="0">
              <a:latin typeface="Malgun Gothic"/>
              <a:ea typeface="Malgun Gothic"/>
            </a:endParaRPr>
          </a:p>
          <a:p>
            <a:endParaRPr lang="en-US" dirty="0">
              <a:latin typeface="Malgun Gothic"/>
              <a:ea typeface="Malgun Gothic"/>
            </a:endParaRPr>
          </a:p>
        </p:txBody>
      </p:sp>
      <p:pic>
        <p:nvPicPr>
          <p:cNvPr id="9" name="그림 8" descr="텍스트, 스크린샷,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131D55F-F346-8231-96F5-8D683FD5D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1046994"/>
            <a:ext cx="7440083" cy="41474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18226F40-C183-8B61-A50A-CF45FD7915CB}"/>
                  </a:ext>
                </a:extLst>
              </p14:cNvPr>
              <p14:cNvContentPartPr/>
              <p14:nvPr/>
            </p14:nvContentPartPr>
            <p14:xfrm>
              <a:off x="861934" y="2910589"/>
              <a:ext cx="6371243" cy="50001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18226F40-C183-8B61-A50A-CF45FD7915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3935" y="2892731"/>
                <a:ext cx="6406881" cy="853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1628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latin typeface="Malgun Gothic"/>
                <a:ea typeface="Malgun Gothic"/>
              </a:rPr>
              <a:t>2.</a:t>
            </a:r>
            <a:r>
              <a:rPr lang="en-US">
                <a:latin typeface="Malgun Gothic"/>
                <a:ea typeface="Malgun Gothic"/>
              </a:rPr>
              <a:t>카드게임 </a:t>
            </a:r>
            <a:r>
              <a:rPr lang="en-US" err="1">
                <a:latin typeface="Malgun Gothic"/>
                <a:ea typeface="Malgun Gothic"/>
              </a:rPr>
              <a:t>로직</a:t>
            </a:r>
            <a:endParaRPr lang="ko-KR" altLang="en-US" err="1">
              <a:latin typeface="Malgun Gothic"/>
              <a:ea typeface="Malgun Gothic"/>
            </a:endParaRPr>
          </a:p>
          <a:p>
            <a:pPr algn="ctr"/>
            <a:endParaRPr lang="en-US">
              <a:latin typeface="Malgun Gothic"/>
              <a:ea typeface="Malgun Gothic"/>
            </a:endParaRPr>
          </a:p>
          <a:p>
            <a:pPr algn="ctr"/>
            <a:endParaRPr lang="en-US" altLang="ko-KR">
              <a:latin typeface="Malgun Gothic"/>
              <a:ea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DC641-8172-A0D3-2A56-EBDD50559BF0}"/>
              </a:ext>
            </a:extLst>
          </p:cNvPr>
          <p:cNvSpPr txBox="1"/>
          <p:nvPr/>
        </p:nvSpPr>
        <p:spPr>
          <a:xfrm>
            <a:off x="7734905" y="1045028"/>
            <a:ext cx="4166507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Malgun Gothic"/>
                <a:ea typeface="Malgun Gothic"/>
              </a:rPr>
              <a:t>2. </a:t>
            </a:r>
            <a:r>
              <a:rPr lang="en-US" altLang="ko-KR" dirty="0" err="1">
                <a:latin typeface="Malgun Gothic"/>
                <a:ea typeface="Malgun Gothic"/>
              </a:rPr>
              <a:t>SelectCard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메서드</a:t>
            </a:r>
            <a:endParaRPr lang="en-US" altLang="ko-KR">
              <a:latin typeface="Malgun Gothic"/>
              <a:ea typeface="Malgun Gothic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Malgun Gothic"/>
              <a:ea typeface="Malgun Gothic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Malgun Gothic"/>
              <a:ea typeface="Malgun Gothic"/>
            </a:endParaRPr>
          </a:p>
          <a:p>
            <a:endParaRPr lang="en-US" dirty="0">
              <a:latin typeface="Malgun Gothic"/>
              <a:ea typeface="Malgun Gothic"/>
            </a:endParaRPr>
          </a:p>
          <a:p>
            <a:r>
              <a:rPr lang="ko-KR" dirty="0">
                <a:latin typeface="Malgun Gothic"/>
                <a:ea typeface="Malgun Gothic"/>
                <a:cs typeface="+mn-lt"/>
              </a:rPr>
              <a:t> 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 </a:t>
            </a:r>
            <a:r>
              <a:rPr lang="ko-KR" dirty="0">
                <a:latin typeface="Malgun Gothic"/>
                <a:ea typeface="Malgun Gothic"/>
                <a:cs typeface="+mn-lt"/>
              </a:rPr>
              <a:t>- </a:t>
            </a:r>
            <a:r>
              <a:rPr lang="ko-KR" altLang="en-US" dirty="0">
                <a:ea typeface="+mn-lt"/>
                <a:cs typeface="+mn-lt"/>
              </a:rPr>
              <a:t>유효성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검사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dirty="0">
              <a:ea typeface="맑은 고딕"/>
            </a:endParaRPr>
          </a:p>
          <a:p>
            <a:endParaRPr lang="en-US"/>
          </a:p>
          <a:p>
            <a:r>
              <a:rPr lang="ko-KR" dirty="0">
                <a:latin typeface="Malgun Gothic"/>
                <a:ea typeface="Malgun Gothic"/>
                <a:cs typeface="+mn-lt"/>
              </a:rPr>
              <a:t>  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-</a:t>
            </a:r>
            <a:r>
              <a:rPr 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selectCard</a:t>
            </a:r>
            <a:r>
              <a:rPr lang="en-US" dirty="0">
                <a:ea typeface="+mn-lt"/>
                <a:cs typeface="+mn-lt"/>
              </a:rPr>
              <a:t>&lt;&gt;에 </a:t>
            </a:r>
            <a:r>
              <a:rPr lang="en-US" dirty="0" err="1">
                <a:ea typeface="+mn-lt"/>
                <a:cs typeface="+mn-lt"/>
              </a:rPr>
              <a:t>추가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>
              <a:latin typeface="맑은 고딕" panose="020F0502020204030204"/>
              <a:ea typeface="맑은 고딕"/>
            </a:endParaRPr>
          </a:p>
          <a:p>
            <a:endParaRPr lang="en-US" dirty="0">
              <a:latin typeface="Malgun Gothic"/>
              <a:ea typeface="Malgun Gothic"/>
            </a:endParaRPr>
          </a:p>
          <a:p>
            <a:r>
              <a:rPr lang="ko-KR" altLang="en-US" dirty="0">
                <a:latin typeface="Malgun Gothic"/>
                <a:ea typeface="Malgun Gothic"/>
                <a:cs typeface="+mn-lt"/>
              </a:rPr>
              <a:t>  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-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리스트</a:t>
            </a:r>
            <a:r>
              <a:rPr lang="en-US" dirty="0">
                <a:ea typeface="+mn-lt"/>
                <a:cs typeface="+mn-lt"/>
              </a:rPr>
              <a:t> 2장 </a:t>
            </a:r>
            <a:r>
              <a:rPr lang="en-US" dirty="0" err="1">
                <a:ea typeface="+mn-lt"/>
                <a:cs typeface="+mn-lt"/>
              </a:rPr>
              <a:t>검사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>
              <a:ea typeface="맑은 고딕"/>
            </a:endParaRPr>
          </a:p>
          <a:p>
            <a:endParaRPr lang="en-US" dirty="0">
              <a:latin typeface="맑은 고딕"/>
              <a:ea typeface="맑은 고딕"/>
            </a:endParaRPr>
          </a:p>
          <a:p>
            <a:r>
              <a:rPr lang="ko-KR" dirty="0">
                <a:latin typeface="Malgun Gothic"/>
                <a:ea typeface="Malgun Gothic"/>
              </a:rPr>
              <a:t>  </a:t>
            </a:r>
            <a:r>
              <a:rPr lang="en-US" altLang="ko-KR" dirty="0">
                <a:latin typeface="Malgun Gothic"/>
                <a:ea typeface="Malgun Gothic"/>
              </a:rPr>
              <a:t>-</a:t>
            </a:r>
            <a:r>
              <a:rPr lang="ko-KR" dirty="0">
                <a:latin typeface="Malgun Gothic"/>
                <a:ea typeface="Malgun Gothic"/>
              </a:rPr>
              <a:t> </a:t>
            </a:r>
            <a:r>
              <a:rPr lang="ko-KR" altLang="en-US" b="1" dirty="0" err="1">
                <a:latin typeface="Malgun Gothic"/>
                <a:ea typeface="Malgun Gothic"/>
              </a:rPr>
              <a:t>코루틴을</a:t>
            </a:r>
            <a:r>
              <a:rPr lang="ko-KR" altLang="en-US" b="1" dirty="0">
                <a:latin typeface="Malgun Gothic"/>
                <a:ea typeface="Malgun Gothic"/>
              </a:rPr>
              <a:t> 이용한 </a:t>
            </a:r>
            <a:r>
              <a:rPr lang="ko-KR" altLang="en-US" b="1" err="1">
                <a:latin typeface="Malgun Gothic"/>
                <a:ea typeface="Malgun Gothic"/>
              </a:rPr>
              <a:t>쿨타임</a:t>
            </a:r>
            <a:r>
              <a:rPr lang="ko-KR" altLang="en-US" b="1" dirty="0">
                <a:latin typeface="Malgun Gothic"/>
                <a:ea typeface="Malgun Gothic"/>
              </a:rPr>
              <a:t> 적용</a:t>
            </a:r>
            <a:endParaRPr lang="en-US" b="1">
              <a:ea typeface="맑은 고딕"/>
            </a:endParaRPr>
          </a:p>
          <a:p>
            <a:endParaRPr lang="ko-KR" altLang="en-US" dirty="0">
              <a:latin typeface="Malgun Gothic"/>
              <a:ea typeface="Malgun Gothic"/>
            </a:endParaRPr>
          </a:p>
          <a:p>
            <a:r>
              <a:rPr lang="en-US" dirty="0">
                <a:latin typeface="맑은 고딕"/>
                <a:ea typeface="맑은 고딕"/>
              </a:rPr>
              <a:t>  - </a:t>
            </a:r>
            <a:r>
              <a:rPr lang="en-US" b="1" err="1">
                <a:latin typeface="맑은 고딕"/>
                <a:ea typeface="맑은 고딕"/>
              </a:rPr>
              <a:t>matchingCard</a:t>
            </a:r>
            <a:r>
              <a:rPr lang="en-US" b="1" dirty="0">
                <a:latin typeface="맑은 고딕"/>
                <a:ea typeface="맑은 고딕"/>
              </a:rPr>
              <a:t> </a:t>
            </a:r>
            <a:r>
              <a:rPr lang="ko-KR" altLang="en-US" b="1" dirty="0">
                <a:latin typeface="맑은 고딕"/>
                <a:ea typeface="맑은 고딕"/>
              </a:rPr>
              <a:t>액션</a:t>
            </a:r>
            <a:r>
              <a:rPr lang="en-US" b="1" dirty="0">
                <a:latin typeface="맑은 고딕"/>
                <a:ea typeface="맑은 고딕"/>
              </a:rPr>
              <a:t> </a:t>
            </a:r>
            <a:r>
              <a:rPr lang="ko-KR" altLang="en-US" b="1" dirty="0">
                <a:latin typeface="맑은 고딕"/>
                <a:ea typeface="맑은 고딕"/>
              </a:rPr>
              <a:t>실행</a:t>
            </a:r>
          </a:p>
          <a:p>
            <a:endParaRPr lang="en-US" dirty="0">
              <a:latin typeface="Malgun Gothic"/>
              <a:ea typeface="Malgun Gothic"/>
            </a:endParaRPr>
          </a:p>
        </p:txBody>
      </p:sp>
      <p:pic>
        <p:nvPicPr>
          <p:cNvPr id="2" name="그림 1" descr="텍스트, 스크린샷, 디스플레이,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220EEDF-0680-6447-5358-9AA8651F7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06" y="1047674"/>
            <a:ext cx="5648325" cy="40671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9D8A0E5-5565-D353-20F9-427401F1D331}"/>
                  </a:ext>
                </a:extLst>
              </p14:cNvPr>
              <p14:cNvContentPartPr/>
              <p14:nvPr/>
            </p14:nvContentPartPr>
            <p14:xfrm>
              <a:off x="899409" y="1723868"/>
              <a:ext cx="4676741" cy="22949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9D8A0E5-5565-D353-20F9-427401F1D3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1770" y="1706568"/>
                <a:ext cx="4712378" cy="57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B37B60D-FEEA-439D-2A06-BC39B81FFFCE}"/>
                  </a:ext>
                </a:extLst>
              </p14:cNvPr>
              <p14:cNvContentPartPr/>
              <p14:nvPr/>
            </p14:nvContentPartPr>
            <p14:xfrm>
              <a:off x="1224197" y="3497705"/>
              <a:ext cx="4483164" cy="45364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B37B60D-FEEA-439D-2A06-BC39B81FFF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6558" y="3479845"/>
                <a:ext cx="4518802" cy="80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0BAE75B-C43D-1559-57C5-311CC3D21ECC}"/>
                  </a:ext>
                </a:extLst>
              </p14:cNvPr>
              <p14:cNvContentPartPr/>
              <p14:nvPr/>
            </p14:nvContentPartPr>
            <p14:xfrm>
              <a:off x="899409" y="4227108"/>
              <a:ext cx="1995029" cy="12491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0BAE75B-C43D-1559-57C5-311CC3D21E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1773" y="4199287"/>
                <a:ext cx="2030661" cy="68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10767CE2-9031-B5FA-57E3-C6E91F489CC8}"/>
                  </a:ext>
                </a:extLst>
              </p14:cNvPr>
              <p14:cNvContentPartPr/>
              <p14:nvPr/>
            </p14:nvContentPartPr>
            <p14:xfrm>
              <a:off x="1211705" y="4683695"/>
              <a:ext cx="3153102" cy="12491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10767CE2-9031-B5FA-57E3-C6E91F489C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93708" y="4479675"/>
                <a:ext cx="3188736" cy="424694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그림 13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4339FC6-8CF0-1C52-1156-5F9793FE04F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11" r="36017" b="599"/>
          <a:stretch/>
        </p:blipFill>
        <p:spPr>
          <a:xfrm>
            <a:off x="461206" y="3984860"/>
            <a:ext cx="5646310" cy="20612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6CCD00D-2EE4-87F1-D6B0-0E5C0B5F0051}"/>
                  </a:ext>
                </a:extLst>
              </p14:cNvPr>
              <p14:cNvContentPartPr/>
              <p14:nvPr/>
            </p14:nvContentPartPr>
            <p14:xfrm>
              <a:off x="1199212" y="4684327"/>
              <a:ext cx="3112759" cy="37574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6CCD00D-2EE4-87F1-D6B0-0E5C0B5F005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81575" y="4666435"/>
                <a:ext cx="3148393" cy="73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FFD0399-EE2D-1D04-A1FE-A2E1FF21F3AA}"/>
                  </a:ext>
                </a:extLst>
              </p14:cNvPr>
              <p14:cNvContentPartPr/>
              <p14:nvPr/>
            </p14:nvContentPartPr>
            <p14:xfrm>
              <a:off x="1236688" y="5796196"/>
              <a:ext cx="3883003" cy="12491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FFD0399-EE2D-1D04-A1FE-A2E1FF21F3A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18689" y="5778847"/>
                <a:ext cx="3918640" cy="46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46EB368-D417-C22B-6C38-5775084FE3A3}"/>
                  </a:ext>
                </a:extLst>
              </p14:cNvPr>
              <p14:cNvContentPartPr/>
              <p14:nvPr/>
            </p14:nvContentPartPr>
            <p14:xfrm>
              <a:off x="886918" y="4247213"/>
              <a:ext cx="1924474" cy="12491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46EB368-D417-C22B-6C38-5775084FE3A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8922" y="3635154"/>
                <a:ext cx="1960106" cy="1249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94EC9CFF-2322-B627-2170-1FA4A446F146}"/>
                  </a:ext>
                </a:extLst>
              </p14:cNvPr>
              <p14:cNvContentPartPr/>
              <p14:nvPr/>
            </p14:nvContentPartPr>
            <p14:xfrm>
              <a:off x="1199213" y="5371475"/>
              <a:ext cx="4476742" cy="35921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94EC9CFF-2322-B627-2170-1FA4A446F14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81574" y="5354048"/>
                <a:ext cx="4512380" cy="711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7778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latin typeface="Malgun Gothic"/>
                <a:ea typeface="Malgun Gothic"/>
              </a:rPr>
              <a:t>2.</a:t>
            </a:r>
            <a:r>
              <a:rPr lang="en-US">
                <a:latin typeface="Malgun Gothic"/>
                <a:ea typeface="Malgun Gothic"/>
              </a:rPr>
              <a:t>카드게임 </a:t>
            </a:r>
            <a:r>
              <a:rPr lang="en-US" err="1">
                <a:latin typeface="Malgun Gothic"/>
                <a:ea typeface="Malgun Gothic"/>
              </a:rPr>
              <a:t>로직</a:t>
            </a:r>
            <a:endParaRPr lang="ko-KR" altLang="en-US" err="1">
              <a:latin typeface="Malgun Gothic"/>
              <a:ea typeface="Malgun Gothic"/>
            </a:endParaRPr>
          </a:p>
          <a:p>
            <a:pPr algn="ctr"/>
            <a:endParaRPr lang="en-US">
              <a:latin typeface="Malgun Gothic"/>
              <a:ea typeface="Malgun Gothic"/>
            </a:endParaRPr>
          </a:p>
          <a:p>
            <a:pPr algn="ctr"/>
            <a:endParaRPr lang="en-US" altLang="ko-KR">
              <a:latin typeface="Malgun Gothic"/>
              <a:ea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DC641-8172-A0D3-2A56-EBDD50559BF0}"/>
              </a:ext>
            </a:extLst>
          </p:cNvPr>
          <p:cNvSpPr txBox="1"/>
          <p:nvPr/>
        </p:nvSpPr>
        <p:spPr>
          <a:xfrm>
            <a:off x="7734905" y="1045028"/>
            <a:ext cx="4166507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Malgun Gothic"/>
                <a:ea typeface="Malgun Gothic"/>
                <a:cs typeface="+mn-lt"/>
              </a:rPr>
              <a:t>3.</a:t>
            </a:r>
            <a:r>
              <a:rPr lang="ko-KR" dirty="0">
                <a:latin typeface="Malgun Gothic"/>
                <a:ea typeface="Malgun Gothic"/>
                <a:cs typeface="+mn-lt"/>
              </a:rPr>
              <a:t> 매칭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검사</a:t>
            </a:r>
            <a:endParaRPr lang="en-US" dirty="0">
              <a:latin typeface="Malgun Gothic"/>
              <a:ea typeface="Malgun Gothic"/>
              <a:cs typeface="+mn-lt"/>
            </a:endParaRPr>
          </a:p>
          <a:p>
            <a:endParaRPr lang="ko-KR" altLang="en-US" dirty="0">
              <a:latin typeface="Malgun Gothic"/>
              <a:ea typeface="Malgun Gothic"/>
              <a:cs typeface="+mn-lt"/>
            </a:endParaRPr>
          </a:p>
          <a:p>
            <a:r>
              <a:rPr lang="ko-KR" dirty="0" err="1">
                <a:latin typeface="Malgun Gothic"/>
                <a:ea typeface="Malgun Gothic"/>
                <a:cs typeface="+mn-lt"/>
              </a:rPr>
              <a:t>CardControl.matchingCard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 내에</a:t>
            </a:r>
            <a:endParaRPr lang="ko-KR" dirty="0" err="1"/>
          </a:p>
          <a:p>
            <a:r>
              <a:rPr lang="ko-KR" altLang="en-US" sz="1050" dirty="0">
                <a:latin typeface="Malgun Gothic"/>
                <a:ea typeface="Malgun Gothic"/>
                <a:cs typeface="+mn-lt"/>
              </a:rPr>
              <a:t>       (스크립트)     </a:t>
            </a:r>
            <a:r>
              <a:rPr lang="ko-KR" sz="1100" dirty="0">
                <a:latin typeface="Malgun Gothic"/>
                <a:ea typeface="Malgun Gothic"/>
                <a:cs typeface="+mn-lt"/>
              </a:rPr>
              <a:t>  </a:t>
            </a:r>
            <a:r>
              <a:rPr lang="en-US" altLang="ko-KR" sz="1100" dirty="0">
                <a:latin typeface="Malgun Gothic"/>
                <a:ea typeface="Malgun Gothic"/>
                <a:cs typeface="+mn-lt"/>
              </a:rPr>
              <a:t>(</a:t>
            </a:r>
            <a:r>
              <a:rPr lang="en-US" altLang="ko-KR" sz="1100" dirty="0" err="1">
                <a:latin typeface="Malgun Gothic"/>
                <a:ea typeface="Malgun Gothic"/>
                <a:cs typeface="+mn-lt"/>
              </a:rPr>
              <a:t>액션</a:t>
            </a:r>
            <a:r>
              <a:rPr lang="en-US" altLang="ko-KR" sz="1100" dirty="0">
                <a:latin typeface="Malgun Gothic"/>
                <a:ea typeface="Malgun Gothic"/>
                <a:cs typeface="+mn-lt"/>
              </a:rPr>
              <a:t>)</a:t>
            </a:r>
            <a:r>
              <a:rPr lang="ko-KR" sz="1100" dirty="0">
                <a:latin typeface="Malgun Gothic"/>
                <a:ea typeface="Malgun Gothic"/>
                <a:cs typeface="+mn-lt"/>
              </a:rPr>
              <a:t> </a:t>
            </a:r>
          </a:p>
          <a:p>
            <a:r>
              <a:rPr lang="ko-KR" err="1">
                <a:latin typeface="Malgun Gothic"/>
                <a:ea typeface="Malgun Gothic"/>
                <a:cs typeface="+mn-lt"/>
              </a:rPr>
              <a:t>Board.CheckMatching</a:t>
            </a:r>
            <a:endParaRPr lang="en-US" sz="1100" err="1">
              <a:latin typeface="맑은 고딕" panose="020F0502020204030204"/>
              <a:ea typeface="맑은 고딕"/>
              <a:cs typeface="+mn-lt"/>
            </a:endParaRPr>
          </a:p>
          <a:p>
            <a:r>
              <a:rPr lang="en-US" altLang="ko-KR" sz="1100" dirty="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1100" dirty="0">
                <a:latin typeface="Malgun Gothic"/>
                <a:ea typeface="Malgun Gothic"/>
                <a:cs typeface="+mn-lt"/>
              </a:rPr>
              <a:t>스크립트</a:t>
            </a:r>
            <a:r>
              <a:rPr lang="en-US" altLang="ko-KR" sz="1100" dirty="0">
                <a:latin typeface="Malgun Gothic"/>
                <a:ea typeface="Malgun Gothic"/>
                <a:cs typeface="+mn-lt"/>
              </a:rPr>
              <a:t>)</a:t>
            </a:r>
            <a:r>
              <a:rPr lang="ko-KR" altLang="en-US" sz="1100" dirty="0">
                <a:latin typeface="Malgun Gothic"/>
                <a:ea typeface="Malgun Gothic"/>
                <a:cs typeface="+mn-lt"/>
              </a:rPr>
              <a:t>       </a:t>
            </a:r>
            <a:r>
              <a:rPr lang="en-US" altLang="ko-KR" sz="1100" dirty="0">
                <a:ea typeface="+mn-lt"/>
                <a:cs typeface="+mn-lt"/>
              </a:rPr>
              <a:t>(</a:t>
            </a:r>
            <a:r>
              <a:rPr lang="ko-KR" altLang="en-US" sz="1100" dirty="0">
                <a:ea typeface="+mn-lt"/>
                <a:cs typeface="+mn-lt"/>
              </a:rPr>
              <a:t>메서드</a:t>
            </a:r>
            <a:r>
              <a:rPr lang="en-US" altLang="ko-KR" sz="1100" dirty="0">
                <a:ea typeface="+mn-lt"/>
                <a:cs typeface="+mn-lt"/>
              </a:rPr>
              <a:t>)</a:t>
            </a:r>
            <a:r>
              <a:rPr lang="ko-KR" sz="1100" dirty="0">
                <a:latin typeface="Malgun Gothic"/>
                <a:ea typeface="Malgun Gothic"/>
                <a:cs typeface="+mn-lt"/>
              </a:rPr>
              <a:t> </a:t>
            </a:r>
            <a:endParaRPr lang="en-US" sz="1100">
              <a:ea typeface="맑은 고딕"/>
            </a:endParaRPr>
          </a:p>
          <a:p>
            <a:endParaRPr lang="ko-KR" dirty="0">
              <a:latin typeface="Malgun Gothic"/>
              <a:ea typeface="Malgun Gothic"/>
            </a:endParaRPr>
          </a:p>
          <a:p>
            <a:endParaRPr lang="ko-KR" altLang="en-US" dirty="0">
              <a:latin typeface="Malgun Gothic"/>
              <a:ea typeface="Malgun Gothic"/>
            </a:endParaRPr>
          </a:p>
          <a:p>
            <a:r>
              <a:rPr lang="en-US" altLang="ko-KR" dirty="0">
                <a:latin typeface="Malgun Gothic"/>
                <a:ea typeface="Malgun Gothic"/>
              </a:rPr>
              <a:t>- </a:t>
            </a:r>
            <a:r>
              <a:rPr lang="en-US" altLang="ko-KR" dirty="0" err="1">
                <a:latin typeface="Malgun Gothic"/>
                <a:ea typeface="Malgun Gothic"/>
              </a:rPr>
              <a:t>CardControl은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Board를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모르는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상태로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단지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이벤트를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실행함으로써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Board.CheckMatching를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실행할</a:t>
            </a:r>
            <a:r>
              <a:rPr lang="en-US" altLang="ko-KR" dirty="0">
                <a:latin typeface="Malgun Gothic"/>
                <a:ea typeface="Malgun Gothic"/>
              </a:rPr>
              <a:t> 수 </a:t>
            </a:r>
            <a:r>
              <a:rPr lang="en-US" altLang="ko-KR" dirty="0" err="1">
                <a:latin typeface="Malgun Gothic"/>
                <a:ea typeface="Malgun Gothic"/>
              </a:rPr>
              <a:t>있음</a:t>
            </a:r>
            <a:r>
              <a:rPr lang="en-US" altLang="ko-KR" dirty="0">
                <a:latin typeface="Malgun Gothic"/>
                <a:ea typeface="Malgun Gothic"/>
              </a:rPr>
              <a:t>. </a:t>
            </a:r>
          </a:p>
          <a:p>
            <a:endParaRPr lang="en-US" altLang="ko-KR" dirty="0">
              <a:latin typeface="Malgun Gothic"/>
              <a:ea typeface="Malgun Gothic"/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en-US" altLang="ko-KR" b="1" dirty="0" err="1">
                <a:latin typeface="Malgun Gothic"/>
                <a:ea typeface="Malgun Gothic"/>
                <a:cs typeface="+mn-lt"/>
              </a:rPr>
              <a:t>장점</a:t>
            </a:r>
            <a:r>
              <a:rPr lang="en-US" altLang="ko-KR" b="1" dirty="0">
                <a:latin typeface="Malgun Gothic"/>
                <a:ea typeface="Malgun Gothic"/>
                <a:cs typeface="+mn-lt"/>
              </a:rPr>
              <a:t>: </a:t>
            </a:r>
            <a:r>
              <a:rPr lang="en-US" altLang="ko-KR" b="1" dirty="0" err="1">
                <a:latin typeface="Malgun Gothic"/>
                <a:ea typeface="Malgun Gothic"/>
                <a:cs typeface="+mn-lt"/>
              </a:rPr>
              <a:t>결합도</a:t>
            </a:r>
            <a:r>
              <a:rPr lang="en-US" altLang="ko-KR" b="1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b="1" dirty="0" err="1">
                <a:latin typeface="Malgun Gothic"/>
                <a:ea typeface="Malgun Gothic"/>
                <a:cs typeface="+mn-lt"/>
              </a:rPr>
              <a:t>측면에서</a:t>
            </a:r>
            <a:r>
              <a:rPr lang="en-US" altLang="ko-KR" b="1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b="1" dirty="0" err="1">
                <a:latin typeface="Malgun Gothic"/>
                <a:ea typeface="Malgun Gothic"/>
                <a:cs typeface="+mn-lt"/>
              </a:rPr>
              <a:t>이익</a:t>
            </a:r>
            <a:r>
              <a:rPr lang="en-US" altLang="ko-KR" b="1" dirty="0">
                <a:latin typeface="Malgun Gothic"/>
                <a:ea typeface="Malgun Gothic"/>
                <a:cs typeface="+mn-lt"/>
              </a:rPr>
              <a:t>.</a:t>
            </a:r>
          </a:p>
          <a:p>
            <a:pPr marL="285750" indent="-285750">
              <a:buFont typeface="Calibri"/>
              <a:buChar char="-"/>
            </a:pPr>
            <a:endParaRPr lang="en-US" altLang="ko-KR" b="1" dirty="0">
              <a:latin typeface="Malgun Gothic"/>
              <a:ea typeface="Malgun Gothic"/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en-US" altLang="ko-KR" b="1" dirty="0" err="1">
                <a:latin typeface="Malgun Gothic"/>
                <a:ea typeface="Malgun Gothic"/>
                <a:cs typeface="+mn-lt"/>
              </a:rPr>
              <a:t>단점</a:t>
            </a:r>
            <a:r>
              <a:rPr lang="en-US" altLang="ko-KR" b="1" dirty="0">
                <a:latin typeface="Malgun Gothic"/>
                <a:ea typeface="Malgun Gothic"/>
                <a:cs typeface="+mn-lt"/>
              </a:rPr>
              <a:t>: </a:t>
            </a:r>
            <a:r>
              <a:rPr lang="en-US" altLang="ko-KR" b="1" dirty="0" err="1">
                <a:latin typeface="Malgun Gothic"/>
                <a:ea typeface="Malgun Gothic"/>
                <a:cs typeface="+mn-lt"/>
              </a:rPr>
              <a:t>추적이</a:t>
            </a:r>
            <a:r>
              <a:rPr lang="en-US" altLang="ko-KR" b="1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b="1" dirty="0" err="1">
                <a:latin typeface="Malgun Gothic"/>
                <a:ea typeface="Malgun Gothic"/>
                <a:cs typeface="+mn-lt"/>
              </a:rPr>
              <a:t>어려울</a:t>
            </a:r>
            <a:r>
              <a:rPr lang="en-US" altLang="ko-KR" b="1" dirty="0">
                <a:latin typeface="Malgun Gothic"/>
                <a:ea typeface="Malgun Gothic"/>
                <a:cs typeface="+mn-lt"/>
              </a:rPr>
              <a:t> 수 </a:t>
            </a:r>
            <a:r>
              <a:rPr lang="en-US" altLang="ko-KR" b="1" dirty="0" err="1">
                <a:latin typeface="Malgun Gothic"/>
                <a:ea typeface="Malgun Gothic"/>
                <a:cs typeface="+mn-lt"/>
              </a:rPr>
              <a:t>있다</a:t>
            </a:r>
            <a:r>
              <a:rPr lang="en-US" altLang="ko-KR" b="1" dirty="0">
                <a:latin typeface="Malgun Gothic"/>
                <a:ea typeface="Malgun Gothic"/>
                <a:cs typeface="+mn-lt"/>
              </a:rPr>
              <a:t>.</a:t>
            </a:r>
          </a:p>
          <a:p>
            <a:endParaRPr lang="ko-KR" altLang="en-US" dirty="0">
              <a:latin typeface="Malgun Gothic"/>
              <a:ea typeface="Malgun Gothic"/>
              <a:cs typeface="+mn-lt"/>
            </a:endParaRPr>
          </a:p>
          <a:p>
            <a:endParaRPr lang="ko-KR" altLang="en-US" dirty="0">
              <a:latin typeface="Malgun Gothic"/>
              <a:ea typeface="Malgun Gothic"/>
              <a:cs typeface="+mn-lt"/>
            </a:endParaRPr>
          </a:p>
          <a:p>
            <a:endParaRPr lang="ko-KR" altLang="en-US" dirty="0">
              <a:latin typeface="Malgun Gothic"/>
              <a:ea typeface="Malgun Gothic"/>
              <a:cs typeface="+mn-lt"/>
            </a:endParaRPr>
          </a:p>
          <a:p>
            <a:r>
              <a:rPr lang="ko-KR" altLang="en-US" dirty="0">
                <a:latin typeface="Malgun Gothic"/>
                <a:ea typeface="Malgun Gothic"/>
                <a:cs typeface="+mn-lt"/>
              </a:rPr>
              <a:t> </a:t>
            </a:r>
            <a:endParaRPr lang="ko-KR" altLang="en-US">
              <a:latin typeface="Malgun Gothic"/>
              <a:ea typeface="Malgun Gothic"/>
            </a:endParaRPr>
          </a:p>
          <a:p>
            <a:endParaRPr lang="en-US" dirty="0">
              <a:latin typeface="맑은 고딕"/>
              <a:ea typeface="맑은 고딕"/>
            </a:endParaRPr>
          </a:p>
        </p:txBody>
      </p:sp>
      <p:pic>
        <p:nvPicPr>
          <p:cNvPr id="18" name="그림 17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4E6CAB18-6BF1-65E6-793B-84F1EFD1E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19" y="1098922"/>
            <a:ext cx="5924550" cy="1371600"/>
          </a:xfrm>
          <a:prstGeom prst="rect">
            <a:avLst/>
          </a:prstGeom>
        </p:spPr>
      </p:pic>
      <p:pic>
        <p:nvPicPr>
          <p:cNvPr id="19" name="그림 18" descr="텍스트, 폰트, 스크린샷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2880801-7C36-7F84-99B2-E983FE9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42" y="3900209"/>
            <a:ext cx="5219700" cy="685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1CF25CDB-D98C-5E8D-53DA-56F1B4CE8A53}"/>
                  </a:ext>
                </a:extLst>
              </p14:cNvPr>
              <p14:cNvContentPartPr/>
              <p14:nvPr/>
            </p14:nvContentPartPr>
            <p14:xfrm>
              <a:off x="1399081" y="2322459"/>
              <a:ext cx="3209413" cy="26337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1CF25CDB-D98C-5E8D-53DA-56F1B4CE8A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1083" y="2305020"/>
                <a:ext cx="3245049" cy="61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7EAAA56-F16E-DFCF-A39D-30EDCADF8043}"/>
                  </a:ext>
                </a:extLst>
              </p14:cNvPr>
              <p14:cNvContentPartPr/>
              <p14:nvPr/>
            </p14:nvContentPartPr>
            <p14:xfrm>
              <a:off x="1798819" y="4534524"/>
              <a:ext cx="3758645" cy="26064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7EAAA56-F16E-DFCF-A39D-30EDCADF80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1181" y="4516672"/>
                <a:ext cx="3794280" cy="614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4484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EC583C-8601-892E-D00C-321417C48836}"/>
              </a:ext>
            </a:extLst>
          </p:cNvPr>
          <p:cNvSpPr txBox="1"/>
          <p:nvPr/>
        </p:nvSpPr>
        <p:spPr>
          <a:xfrm>
            <a:off x="3057372" y="349552"/>
            <a:ext cx="60863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latin typeface="Malgun Gothic"/>
                <a:ea typeface="Malgun Gothic"/>
              </a:rPr>
              <a:t>2.</a:t>
            </a:r>
            <a:r>
              <a:rPr lang="en-US">
                <a:latin typeface="Malgun Gothic"/>
                <a:ea typeface="Malgun Gothic"/>
              </a:rPr>
              <a:t>카드게임 </a:t>
            </a:r>
            <a:r>
              <a:rPr lang="en-US" err="1">
                <a:latin typeface="Malgun Gothic"/>
                <a:ea typeface="Malgun Gothic"/>
              </a:rPr>
              <a:t>로직</a:t>
            </a:r>
            <a:endParaRPr lang="ko-KR" altLang="en-US" err="1">
              <a:latin typeface="Malgun Gothic"/>
              <a:ea typeface="Malgun Gothic"/>
            </a:endParaRPr>
          </a:p>
          <a:p>
            <a:pPr algn="ctr"/>
            <a:endParaRPr lang="en-US">
              <a:latin typeface="Malgun Gothic"/>
              <a:ea typeface="Malgun Gothic"/>
            </a:endParaRPr>
          </a:p>
          <a:p>
            <a:pPr algn="ctr"/>
            <a:endParaRPr lang="en-US" altLang="ko-KR">
              <a:latin typeface="Malgun Gothic"/>
              <a:ea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DC641-8172-A0D3-2A56-EBDD50559BF0}"/>
              </a:ext>
            </a:extLst>
          </p:cNvPr>
          <p:cNvSpPr txBox="1"/>
          <p:nvPr/>
        </p:nvSpPr>
        <p:spPr>
          <a:xfrm>
            <a:off x="7734905" y="1045028"/>
            <a:ext cx="416650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Malgun Gothic"/>
                <a:ea typeface="Malgun Gothic"/>
                <a:cs typeface="+mn-lt"/>
              </a:rPr>
              <a:t>3.</a:t>
            </a:r>
            <a:r>
              <a:rPr lang="ko-KR" dirty="0">
                <a:latin typeface="Malgun Gothic"/>
                <a:ea typeface="Malgun Gothic"/>
                <a:cs typeface="+mn-lt"/>
              </a:rPr>
              <a:t> 매칭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검사</a:t>
            </a:r>
            <a:endParaRPr lang="en-US" altLang="ko-KR" dirty="0">
              <a:latin typeface="Malgun Gothic"/>
              <a:ea typeface="Malgun Gothic"/>
              <a:cs typeface="+mn-lt"/>
            </a:endParaRPr>
          </a:p>
          <a:p>
            <a:endParaRPr lang="ko-KR" altLang="en-US" dirty="0">
              <a:latin typeface="Malgun Gothic"/>
              <a:ea typeface="Malgun Gothic"/>
              <a:cs typeface="+mn-lt"/>
            </a:endParaRPr>
          </a:p>
          <a:p>
            <a:r>
              <a:rPr lang="ko-KR" altLang="en-US" dirty="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dirty="0" err="1">
                <a:latin typeface="Malgun Gothic"/>
                <a:ea typeface="Malgun Gothic"/>
                <a:cs typeface="+mn-lt"/>
              </a:rPr>
              <a:t>CheckMatching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 메서드)</a:t>
            </a:r>
            <a:endParaRPr lang="en-US" dirty="0">
              <a:latin typeface="Malgun Gothic"/>
              <a:ea typeface="Malgun Gothic"/>
              <a:cs typeface="+mn-lt"/>
            </a:endParaRPr>
          </a:p>
          <a:p>
            <a:endParaRPr lang="ko-KR" altLang="en-US" dirty="0">
              <a:latin typeface="Malgun Gothic"/>
              <a:ea typeface="Malgun Gothic"/>
              <a:cs typeface="+mn-lt"/>
            </a:endParaRPr>
          </a:p>
          <a:p>
            <a:endParaRPr lang="ko-KR" altLang="en-US" dirty="0">
              <a:latin typeface="Malgun Gothic"/>
              <a:ea typeface="Malgun Gothic"/>
              <a:cs typeface="+mn-lt"/>
            </a:endParaRPr>
          </a:p>
          <a:p>
            <a:r>
              <a:rPr lang="ko-KR" altLang="en-US" dirty="0">
                <a:latin typeface="Malgun Gothic"/>
                <a:ea typeface="Malgun Gothic"/>
                <a:cs typeface="+mn-lt"/>
              </a:rPr>
              <a:t> - </a:t>
            </a:r>
            <a:r>
              <a:rPr lang="ko-KR" altLang="en-US" dirty="0" err="1">
                <a:latin typeface="Malgun Gothic"/>
                <a:ea typeface="Malgun Gothic"/>
                <a:cs typeface="+mn-lt"/>
              </a:rPr>
              <a:t>같은지</a:t>
            </a:r>
            <a:r>
              <a:rPr lang="ko-KR" altLang="en-US" dirty="0">
                <a:latin typeface="Malgun Gothic"/>
                <a:ea typeface="Malgun Gothic"/>
              </a:rPr>
              <a:t> 검사</a:t>
            </a:r>
            <a:endParaRPr lang="en-US" dirty="0">
              <a:latin typeface="Malgun Gothic"/>
              <a:ea typeface="Malgun Gothic"/>
            </a:endParaRPr>
          </a:p>
          <a:p>
            <a:endParaRPr lang="ko-KR" altLang="en-US" dirty="0">
              <a:latin typeface="Malgun Gothic"/>
              <a:ea typeface="Malgun Gothic"/>
            </a:endParaRPr>
          </a:p>
          <a:p>
            <a:r>
              <a:rPr lang="ko-KR" dirty="0">
                <a:latin typeface="Malgun Gothic"/>
                <a:ea typeface="Malgun Gothic"/>
              </a:rPr>
              <a:t> </a:t>
            </a:r>
            <a:r>
              <a:rPr lang="en-US" altLang="ko-KR" dirty="0">
                <a:latin typeface="Malgun Gothic"/>
                <a:ea typeface="Malgun Gothic"/>
              </a:rPr>
              <a:t>-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cardCount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차감</a:t>
            </a:r>
            <a:endParaRPr lang="en-US" altLang="ko-KR" dirty="0">
              <a:latin typeface="Malgun Gothic"/>
              <a:ea typeface="Malgun Gothic"/>
              <a:cs typeface="+mn-lt"/>
            </a:endParaRPr>
          </a:p>
          <a:p>
            <a:endParaRPr lang="ko-KR" altLang="en-US" dirty="0">
              <a:latin typeface="Malgun Gothic"/>
              <a:ea typeface="Malgun Gothic"/>
              <a:cs typeface="+mn-lt"/>
            </a:endParaRPr>
          </a:p>
          <a:p>
            <a:r>
              <a:rPr lang="ko-KR" dirty="0">
                <a:latin typeface="Malgun Gothic"/>
                <a:ea typeface="Malgun Gothic"/>
                <a:cs typeface="+mn-lt"/>
              </a:rPr>
              <a:t> -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승리여부 검사</a:t>
            </a:r>
            <a:endParaRPr lang="en-US" altLang="ko-KR" dirty="0">
              <a:latin typeface="Malgun Gothic"/>
              <a:ea typeface="Malgun Gothic"/>
              <a:cs typeface="+mn-lt"/>
            </a:endParaRPr>
          </a:p>
          <a:p>
            <a:pPr marL="800100" lvl="1" indent="-342900">
              <a:buFont typeface="Courier New,monospace"/>
              <a:buChar char="o"/>
            </a:pPr>
            <a:endParaRPr lang="ko-KR" altLang="en-US" dirty="0">
              <a:latin typeface="Malgun Gothic"/>
              <a:ea typeface="Malgun Gothic"/>
            </a:endParaRPr>
          </a:p>
          <a:p>
            <a:endParaRPr lang="en-US" dirty="0">
              <a:latin typeface="맑은 고딕"/>
              <a:ea typeface="맑은 고딕"/>
            </a:endParaRPr>
          </a:p>
        </p:txBody>
      </p:sp>
      <p:pic>
        <p:nvPicPr>
          <p:cNvPr id="3" name="그림 2" descr="텍스트, 스크린샷, 디스플레이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6F908A9-3001-C784-A12C-F333E83088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01" r="7616" b="1242"/>
          <a:stretch/>
        </p:blipFill>
        <p:spPr>
          <a:xfrm>
            <a:off x="34275" y="353518"/>
            <a:ext cx="5143462" cy="4063679"/>
          </a:xfrm>
          <a:prstGeom prst="rect">
            <a:avLst/>
          </a:prstGeom>
        </p:spPr>
      </p:pic>
      <p:pic>
        <p:nvPicPr>
          <p:cNvPr id="9" name="그림 8" descr="텍스트, 스크린샷, 폰트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E9243D2-257E-A2E0-5373-5191006306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81" r="484" b="-535"/>
          <a:stretch/>
        </p:blipFill>
        <p:spPr>
          <a:xfrm>
            <a:off x="46767" y="4388371"/>
            <a:ext cx="5128075" cy="23420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EE067FB8-7B49-6152-A9F5-1478A55F136D}"/>
                  </a:ext>
                </a:extLst>
              </p14:cNvPr>
              <p14:cNvContentPartPr/>
              <p14:nvPr/>
            </p14:nvContentPartPr>
            <p14:xfrm>
              <a:off x="737016" y="1049311"/>
              <a:ext cx="3603870" cy="25082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EE067FB8-7B49-6152-A9F5-1478A55F13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9018" y="1031648"/>
                <a:ext cx="3639506" cy="60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84A2B8E6-D6EC-E30A-B5AD-A831F2AC4C6F}"/>
                  </a:ext>
                </a:extLst>
              </p14:cNvPr>
              <p14:cNvContentPartPr/>
              <p14:nvPr/>
            </p14:nvContentPartPr>
            <p14:xfrm>
              <a:off x="737016" y="3197902"/>
              <a:ext cx="1362202" cy="47172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84A2B8E6-D6EC-E30A-B5AD-A831F2AC4C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9021" y="3180034"/>
                <a:ext cx="1397832" cy="82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8D42D040-6BBF-5F10-DB97-41A8344ADBD0}"/>
                  </a:ext>
                </a:extLst>
              </p14:cNvPr>
              <p14:cNvContentPartPr/>
              <p14:nvPr/>
            </p14:nvContentPartPr>
            <p14:xfrm>
              <a:off x="811967" y="3610130"/>
              <a:ext cx="1672528" cy="38851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8D42D040-6BBF-5F10-DB97-41A8344ADB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967" y="3592308"/>
                <a:ext cx="1708167" cy="741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3352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27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806</cp:revision>
  <dcterms:created xsi:type="dcterms:W3CDTF">2025-01-22T10:35:53Z</dcterms:created>
  <dcterms:modified xsi:type="dcterms:W3CDTF">2025-01-23T23:26:40Z</dcterms:modified>
</cp:coreProperties>
</file>